
<file path=[Content_Types].xml><?xml version="1.0" encoding="utf-8"?>
<Types xmlns="http://schemas.openxmlformats.org/package/2006/content-types">
  <Default Extension="1" ContentType="image/jpeg"/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2" r:id="rId4"/>
  </p:sldMasterIdLst>
  <p:notesMasterIdLst>
    <p:notesMasterId r:id="rId16"/>
  </p:notesMasterIdLst>
  <p:handoutMasterIdLst>
    <p:handoutMasterId r:id="rId17"/>
  </p:handoutMasterIdLst>
  <p:sldIdLst>
    <p:sldId id="1938" r:id="rId5"/>
    <p:sldId id="1924" r:id="rId6"/>
    <p:sldId id="1884" r:id="rId7"/>
    <p:sldId id="1878" r:id="rId8"/>
    <p:sldId id="1941" r:id="rId9"/>
    <p:sldId id="1942" r:id="rId10"/>
    <p:sldId id="1936" r:id="rId11"/>
    <p:sldId id="1877" r:id="rId12"/>
    <p:sldId id="1940" r:id="rId13"/>
    <p:sldId id="1939" r:id="rId14"/>
    <p:sldId id="192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A4F67"/>
    <a:srgbClr val="360071"/>
    <a:srgbClr val="FF7676"/>
    <a:srgbClr val="6A1F60"/>
    <a:srgbClr val="0796D0"/>
    <a:srgbClr val="C60B68"/>
    <a:srgbClr val="F7D6D6"/>
    <a:srgbClr val="A69AC7"/>
    <a:srgbClr val="EACAD0"/>
    <a:srgbClr val="C50C6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22930C5-A768-47F3-A9DA-673C7D8FE73A}" v="2" dt="2025-06-02T09:14:54.68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51" autoAdjust="0"/>
    <p:restoredTop sz="95042" autoAdjust="0"/>
  </p:normalViewPr>
  <p:slideViewPr>
    <p:cSldViewPr snapToGrid="0">
      <p:cViewPr varScale="1">
        <p:scale>
          <a:sx n="47" d="100"/>
          <a:sy n="47" d="100"/>
        </p:scale>
        <p:origin x="134" y="53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30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9D96772-9817-D32D-CFDB-4082AEA13D9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386172B-8397-3A88-9BA7-9C3DBC65BB5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A828F9-B03F-44CA-BF33-27494910E999}" type="datetimeFigureOut">
              <a:rPr lang="en-US" smtClean="0"/>
              <a:t>6/2/2025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C08E2D-8C3D-B8DD-3F2A-AA9AE2C326E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DC741F-C3B9-696C-07A4-6B6C6E1BE04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A5BC5F-DD29-48CA-B1A9-365C6504E9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8281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15F59B-C668-4011-983E-F315D5C6132D}" type="datetimeFigureOut">
              <a:rPr lang="en-US" smtClean="0"/>
              <a:t>6/2/2025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8F99F9-2769-4C52-8EE2-7278119F0A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29259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8F99F9-2769-4C52-8EE2-7278119F0A16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29314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8F99F9-2769-4C52-8EE2-7278119F0A16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90590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75AF4D-5C7F-07BE-87DF-F70E5E68D9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A12D699-DEB4-6A05-FFFE-EDC9D440308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502DE00-71B4-9A13-F368-22A1544186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D229E4-CE39-484C-D163-6EEBB0E6C91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8F99F9-2769-4C52-8EE2-7278119F0A16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75166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0B38BD-EB02-D6C3-6F2A-C889523B0C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2A1121C-6F76-4B48-71FE-5687263913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8768701-C827-EEAF-7168-1F3996C8F7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724819-4304-9423-1E72-ED6AA4967B2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8F99F9-2769-4C52-8EE2-7278119F0A16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30430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8F99F9-2769-4C52-8EE2-7278119F0A16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01892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gradFill>
          <a:gsLst>
            <a:gs pos="99000">
              <a:srgbClr val="FDFFFE"/>
            </a:gs>
            <a:gs pos="66000">
              <a:srgbClr val="F3FFFF"/>
            </a:gs>
            <a:gs pos="37992">
              <a:srgbClr val="FFFFFF"/>
            </a:gs>
            <a:gs pos="5000">
              <a:srgbClr val="EAFCFE"/>
            </a:gs>
          </a:gsLst>
          <a:lin ang="17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1A03A7DE-E2C6-D3DE-2D3C-0E50AB4531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92348" y="822701"/>
            <a:ext cx="5439251" cy="5439251"/>
          </a:xfrm>
          <a:prstGeom prst="ellipse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9155AC3-4048-A012-522F-9975DD4374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352413" y="1318559"/>
            <a:ext cx="389835" cy="389835"/>
          </a:xfrm>
          <a:prstGeom prst="ellipse">
            <a:avLst/>
          </a:prstGeom>
          <a:solidFill>
            <a:schemeClr val="accent5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66BC318-7E9C-A53F-C445-78301FFF7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38841" y="5012346"/>
            <a:ext cx="837678" cy="837678"/>
          </a:xfrm>
          <a:prstGeom prst="ellipse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Freeform 12">
            <a:extLst>
              <a:ext uri="{FF2B5EF4-FFF2-40B4-BE49-F238E27FC236}">
                <a16:creationId xmlns:a16="http://schemas.microsoft.com/office/drawing/2014/main" id="{EC2B4886-6DF6-0A57-7118-513A7AAA4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853347" y="0"/>
            <a:ext cx="1499066" cy="1061910"/>
          </a:xfrm>
          <a:custGeom>
            <a:avLst/>
            <a:gdLst>
              <a:gd name="connsiteX0" fmla="*/ 70097 w 1499066"/>
              <a:gd name="connsiteY0" fmla="*/ 0 h 1061910"/>
              <a:gd name="connsiteX1" fmla="*/ 1428969 w 1499066"/>
              <a:gd name="connsiteY1" fmla="*/ 0 h 1061910"/>
              <a:gd name="connsiteX2" fmla="*/ 1440164 w 1499066"/>
              <a:gd name="connsiteY2" fmla="*/ 20625 h 1061910"/>
              <a:gd name="connsiteX3" fmla="*/ 1499066 w 1499066"/>
              <a:gd name="connsiteY3" fmla="*/ 312377 h 1061910"/>
              <a:gd name="connsiteX4" fmla="*/ 749533 w 1499066"/>
              <a:gd name="connsiteY4" fmla="*/ 1061910 h 1061910"/>
              <a:gd name="connsiteX5" fmla="*/ 0 w 1499066"/>
              <a:gd name="connsiteY5" fmla="*/ 312377 h 1061910"/>
              <a:gd name="connsiteX6" fmla="*/ 58902 w 1499066"/>
              <a:gd name="connsiteY6" fmla="*/ 20625 h 1061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99066" h="1061910">
                <a:moveTo>
                  <a:pt x="70097" y="0"/>
                </a:moveTo>
                <a:lnTo>
                  <a:pt x="1428969" y="0"/>
                </a:lnTo>
                <a:lnTo>
                  <a:pt x="1440164" y="20625"/>
                </a:lnTo>
                <a:cubicBezTo>
                  <a:pt x="1478092" y="110298"/>
                  <a:pt x="1499066" y="208888"/>
                  <a:pt x="1499066" y="312377"/>
                </a:cubicBezTo>
                <a:cubicBezTo>
                  <a:pt x="1499066" y="726333"/>
                  <a:pt x="1163489" y="1061910"/>
                  <a:pt x="749533" y="1061910"/>
                </a:cubicBezTo>
                <a:cubicBezTo>
                  <a:pt x="335577" y="1061910"/>
                  <a:pt x="0" y="726333"/>
                  <a:pt x="0" y="312377"/>
                </a:cubicBezTo>
                <a:cubicBezTo>
                  <a:pt x="0" y="208888"/>
                  <a:pt x="20974" y="110298"/>
                  <a:pt x="58902" y="20625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BF993BB-6145-4D1C-B438-D1350312F1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00216" y="2130552"/>
            <a:ext cx="4590288" cy="1764792"/>
          </a:xfrm>
        </p:spPr>
        <p:txBody>
          <a:bodyPr anchor="t">
            <a:noAutofit/>
          </a:bodyPr>
          <a:lstStyle>
            <a:lvl1pPr>
              <a:defRPr sz="5400" b="1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64030515-78CF-D472-B3D6-9EE48BCA266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298598" y="3895344"/>
            <a:ext cx="4591906" cy="1024128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1">
                <a:solidFill>
                  <a:schemeClr val="tx2"/>
                </a:solidFill>
                <a:latin typeface="+mj-lt"/>
                <a:cs typeface="Segoe UI Semibold" panose="020B07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50EBEF97-3620-43B4-9D9A-099216F7539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05840" y="1316736"/>
            <a:ext cx="4325112" cy="4325112"/>
          </a:xfrm>
          <a:noFill/>
        </p:spPr>
        <p:txBody>
          <a:bodyPr anchor="t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29625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4">
    <p:bg>
      <p:bgPr>
        <a:gradFill>
          <a:gsLst>
            <a:gs pos="100000">
              <a:srgbClr val="FDFFFE"/>
            </a:gs>
            <a:gs pos="66020">
              <a:srgbClr val="F3FFFF"/>
            </a:gs>
            <a:gs pos="37992">
              <a:srgbClr val="FFFFFF"/>
            </a:gs>
            <a:gs pos="7000">
              <a:srgbClr val="EAFCFE"/>
            </a:gs>
          </a:gsLst>
          <a:lin ang="4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9">
            <a:extLst>
              <a:ext uri="{FF2B5EF4-FFF2-40B4-BE49-F238E27FC236}">
                <a16:creationId xmlns:a16="http://schemas.microsoft.com/office/drawing/2014/main" id="{B016AB6E-3D8A-906E-416F-9B68623EA7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912398" y="4482109"/>
            <a:ext cx="5279603" cy="2386909"/>
          </a:xfrm>
          <a:custGeom>
            <a:avLst/>
            <a:gdLst>
              <a:gd name="connsiteX0" fmla="*/ 3601541 w 5279603"/>
              <a:gd name="connsiteY0" fmla="*/ 0 h 2386909"/>
              <a:gd name="connsiteX1" fmla="*/ 5123083 w 5279603"/>
              <a:gd name="connsiteY1" fmla="*/ 307185 h 2386909"/>
              <a:gd name="connsiteX2" fmla="*/ 5279603 w 5279603"/>
              <a:gd name="connsiteY2" fmla="*/ 377947 h 2386909"/>
              <a:gd name="connsiteX3" fmla="*/ 5279603 w 5279603"/>
              <a:gd name="connsiteY3" fmla="*/ 2386909 h 2386909"/>
              <a:gd name="connsiteX4" fmla="*/ 0 w 5279603"/>
              <a:gd name="connsiteY4" fmla="*/ 2386909 h 2386909"/>
              <a:gd name="connsiteX5" fmla="*/ 78053 w 5279603"/>
              <a:gd name="connsiteY5" fmla="*/ 2214261 h 2386909"/>
              <a:gd name="connsiteX6" fmla="*/ 3601541 w 5279603"/>
              <a:gd name="connsiteY6" fmla="*/ 0 h 2386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79603" h="2386909">
                <a:moveTo>
                  <a:pt x="3601541" y="0"/>
                </a:moveTo>
                <a:cubicBezTo>
                  <a:pt x="4141255" y="0"/>
                  <a:pt x="4655422" y="109382"/>
                  <a:pt x="5123083" y="307185"/>
                </a:cubicBezTo>
                <a:lnTo>
                  <a:pt x="5279603" y="377947"/>
                </a:lnTo>
                <a:lnTo>
                  <a:pt x="5279603" y="2386909"/>
                </a:lnTo>
                <a:lnTo>
                  <a:pt x="0" y="2386909"/>
                </a:lnTo>
                <a:lnTo>
                  <a:pt x="78053" y="2214261"/>
                </a:lnTo>
                <a:cubicBezTo>
                  <a:pt x="709351" y="904104"/>
                  <a:pt x="2049863" y="0"/>
                  <a:pt x="3601541" y="0"/>
                </a:cubicBez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Freeform 7">
            <a:extLst>
              <a:ext uri="{FF2B5EF4-FFF2-40B4-BE49-F238E27FC236}">
                <a16:creationId xmlns:a16="http://schemas.microsoft.com/office/drawing/2014/main" id="{471EA21E-8904-9B80-6EAB-BA76819B4C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88287" y="5875583"/>
            <a:ext cx="1499066" cy="993434"/>
          </a:xfrm>
          <a:custGeom>
            <a:avLst/>
            <a:gdLst>
              <a:gd name="connsiteX0" fmla="*/ 749533 w 1499066"/>
              <a:gd name="connsiteY0" fmla="*/ 0 h 993434"/>
              <a:gd name="connsiteX1" fmla="*/ 1499066 w 1499066"/>
              <a:gd name="connsiteY1" fmla="*/ 749533 h 993434"/>
              <a:gd name="connsiteX2" fmla="*/ 1483838 w 1499066"/>
              <a:gd name="connsiteY2" fmla="*/ 900590 h 993434"/>
              <a:gd name="connsiteX3" fmla="*/ 1455018 w 1499066"/>
              <a:gd name="connsiteY3" fmla="*/ 993434 h 993434"/>
              <a:gd name="connsiteX4" fmla="*/ 44048 w 1499066"/>
              <a:gd name="connsiteY4" fmla="*/ 993434 h 993434"/>
              <a:gd name="connsiteX5" fmla="*/ 15228 w 1499066"/>
              <a:gd name="connsiteY5" fmla="*/ 900590 h 993434"/>
              <a:gd name="connsiteX6" fmla="*/ 0 w 1499066"/>
              <a:gd name="connsiteY6" fmla="*/ 749533 h 993434"/>
              <a:gd name="connsiteX7" fmla="*/ 749533 w 1499066"/>
              <a:gd name="connsiteY7" fmla="*/ 0 h 993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99066" h="993434">
                <a:moveTo>
                  <a:pt x="749533" y="0"/>
                </a:moveTo>
                <a:cubicBezTo>
                  <a:pt x="1163489" y="0"/>
                  <a:pt x="1499066" y="335577"/>
                  <a:pt x="1499066" y="749533"/>
                </a:cubicBezTo>
                <a:cubicBezTo>
                  <a:pt x="1499066" y="801278"/>
                  <a:pt x="1493823" y="851798"/>
                  <a:pt x="1483838" y="900590"/>
                </a:cubicBezTo>
                <a:lnTo>
                  <a:pt x="1455018" y="993434"/>
                </a:lnTo>
                <a:lnTo>
                  <a:pt x="44048" y="993434"/>
                </a:lnTo>
                <a:lnTo>
                  <a:pt x="15228" y="900590"/>
                </a:lnTo>
                <a:cubicBezTo>
                  <a:pt x="5244" y="851798"/>
                  <a:pt x="0" y="801278"/>
                  <a:pt x="0" y="749533"/>
                </a:cubicBezTo>
                <a:cubicBezTo>
                  <a:pt x="0" y="335577"/>
                  <a:pt x="335577" y="0"/>
                  <a:pt x="749533" y="0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AD72A3CF-7B92-425B-B6F6-280533A6D9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1208" y="566928"/>
            <a:ext cx="11119104" cy="640080"/>
          </a:xfrm>
        </p:spPr>
        <p:txBody>
          <a:bodyPr anchor="t" anchorCtr="0">
            <a:noAutofit/>
          </a:bodyPr>
          <a:lstStyle>
            <a:lvl1pPr algn="ctr">
              <a:defRPr sz="3200" b="1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F4DDC946-276A-D975-DF69-141E11E4CA64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40080" y="2002536"/>
            <a:ext cx="5029200" cy="4096512"/>
          </a:xfrm>
          <a:noFill/>
          <a:ln w="12700">
            <a:noFill/>
            <a:prstDash val="dash"/>
          </a:ln>
        </p:spPr>
        <p:txBody>
          <a:bodyPr lIns="91440" rIns="91440">
            <a:noAutofit/>
          </a:bodyPr>
          <a:lstStyle>
            <a:lvl1pPr>
              <a:lnSpc>
                <a:spcPct val="100000"/>
              </a:lnSpc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" name="Content Placeholder 16">
            <a:extLst>
              <a:ext uri="{FF2B5EF4-FFF2-40B4-BE49-F238E27FC236}">
                <a16:creationId xmlns:a16="http://schemas.microsoft.com/office/drawing/2014/main" id="{09C5826C-6081-DF9F-2832-3E46BA58C61C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419088" y="2002536"/>
            <a:ext cx="5029200" cy="4096512"/>
          </a:xfrm>
          <a:noFill/>
          <a:ln w="12700">
            <a:noFill/>
            <a:prstDash val="dash"/>
          </a:ln>
        </p:spPr>
        <p:txBody>
          <a:bodyPr lIns="91440" rIns="91440">
            <a:noAutofit/>
          </a:bodyPr>
          <a:lstStyle>
            <a:lvl1pPr>
              <a:lnSpc>
                <a:spcPct val="100000"/>
              </a:lnSpc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49C39743-B767-01E5-1998-BD844DD0962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>
            <a:noAutofit/>
          </a:bodyPr>
          <a:lstStyle/>
          <a:p>
            <a:fld id="{D1BC2EDA-D519-4F34-BF3F-BFFF500F4B03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9CB50393-ACAA-59FB-EDD9-D6A45246EE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0080" y="5824445"/>
            <a:ext cx="735041" cy="735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1797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32">
          <p15:clr>
            <a:srgbClr val="FBAE40"/>
          </p15:clr>
        </p15:guide>
        <p15:guide id="2" pos="336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gradFill>
          <a:gsLst>
            <a:gs pos="100000">
              <a:srgbClr val="FDFFFE"/>
            </a:gs>
            <a:gs pos="66020">
              <a:srgbClr val="F3FFFF"/>
            </a:gs>
            <a:gs pos="37992">
              <a:srgbClr val="FFFFFF"/>
            </a:gs>
            <a:gs pos="7000">
              <a:srgbClr val="EAFCFE"/>
            </a:gs>
          </a:gsLst>
          <a:lin ang="4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17">
            <a:extLst>
              <a:ext uri="{FF2B5EF4-FFF2-40B4-BE49-F238E27FC236}">
                <a16:creationId xmlns:a16="http://schemas.microsoft.com/office/drawing/2014/main" id="{B85198C3-2E2B-8874-B190-913F6956F2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34171" y="2087276"/>
            <a:ext cx="3262907" cy="4770723"/>
          </a:xfrm>
          <a:custGeom>
            <a:avLst/>
            <a:gdLst>
              <a:gd name="connsiteX0" fmla="*/ 2635767 w 3262907"/>
              <a:gd name="connsiteY0" fmla="*/ 0 h 4770723"/>
              <a:gd name="connsiteX1" fmla="*/ 3166966 w 3262907"/>
              <a:gd name="connsiteY1" fmla="*/ 53550 h 4770723"/>
              <a:gd name="connsiteX2" fmla="*/ 3262907 w 3262907"/>
              <a:gd name="connsiteY2" fmla="*/ 78219 h 4770723"/>
              <a:gd name="connsiteX3" fmla="*/ 3262907 w 3262907"/>
              <a:gd name="connsiteY3" fmla="*/ 4770723 h 4770723"/>
              <a:gd name="connsiteX4" fmla="*/ 1094334 w 3262907"/>
              <a:gd name="connsiteY4" fmla="*/ 4770723 h 4770723"/>
              <a:gd name="connsiteX5" fmla="*/ 959175 w 3262907"/>
              <a:gd name="connsiteY5" fmla="*/ 4669653 h 4770723"/>
              <a:gd name="connsiteX6" fmla="*/ 0 w 3262907"/>
              <a:gd name="connsiteY6" fmla="*/ 2635767 h 4770723"/>
              <a:gd name="connsiteX7" fmla="*/ 2635767 w 3262907"/>
              <a:gd name="connsiteY7" fmla="*/ 0 h 4770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262907" h="4770723">
                <a:moveTo>
                  <a:pt x="2635767" y="0"/>
                </a:moveTo>
                <a:cubicBezTo>
                  <a:pt x="2817729" y="0"/>
                  <a:pt x="2995384" y="18439"/>
                  <a:pt x="3166966" y="53550"/>
                </a:cubicBezTo>
                <a:lnTo>
                  <a:pt x="3262907" y="78219"/>
                </a:lnTo>
                <a:lnTo>
                  <a:pt x="3262907" y="4770723"/>
                </a:lnTo>
                <a:lnTo>
                  <a:pt x="1094334" y="4770723"/>
                </a:lnTo>
                <a:lnTo>
                  <a:pt x="959175" y="4669653"/>
                </a:lnTo>
                <a:cubicBezTo>
                  <a:pt x="373383" y="4186215"/>
                  <a:pt x="0" y="3454595"/>
                  <a:pt x="0" y="2635767"/>
                </a:cubicBezTo>
                <a:cubicBezTo>
                  <a:pt x="0" y="1180073"/>
                  <a:pt x="1180073" y="0"/>
                  <a:pt x="2635767" y="0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" name="Freeform 21">
            <a:extLst>
              <a:ext uri="{FF2B5EF4-FFF2-40B4-BE49-F238E27FC236}">
                <a16:creationId xmlns:a16="http://schemas.microsoft.com/office/drawing/2014/main" id="{9C80863B-5076-EB08-18A2-8E31F090A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37021" y="0"/>
            <a:ext cx="1824598" cy="1392971"/>
          </a:xfrm>
          <a:custGeom>
            <a:avLst/>
            <a:gdLst>
              <a:gd name="connsiteX0" fmla="*/ 139847 w 1824598"/>
              <a:gd name="connsiteY0" fmla="*/ 0 h 1392971"/>
              <a:gd name="connsiteX1" fmla="*/ 1684751 w 1824598"/>
              <a:gd name="connsiteY1" fmla="*/ 0 h 1392971"/>
              <a:gd name="connsiteX2" fmla="*/ 1752905 w 1824598"/>
              <a:gd name="connsiteY2" fmla="*/ 125564 h 1392971"/>
              <a:gd name="connsiteX3" fmla="*/ 1824598 w 1824598"/>
              <a:gd name="connsiteY3" fmla="*/ 480672 h 1392971"/>
              <a:gd name="connsiteX4" fmla="*/ 912299 w 1824598"/>
              <a:gd name="connsiteY4" fmla="*/ 1392971 h 1392971"/>
              <a:gd name="connsiteX5" fmla="*/ 0 w 1824598"/>
              <a:gd name="connsiteY5" fmla="*/ 480672 h 1392971"/>
              <a:gd name="connsiteX6" fmla="*/ 71693 w 1824598"/>
              <a:gd name="connsiteY6" fmla="*/ 125564 h 1392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24598" h="1392971">
                <a:moveTo>
                  <a:pt x="139847" y="0"/>
                </a:moveTo>
                <a:lnTo>
                  <a:pt x="1684751" y="0"/>
                </a:lnTo>
                <a:lnTo>
                  <a:pt x="1752905" y="125564"/>
                </a:lnTo>
                <a:cubicBezTo>
                  <a:pt x="1799070" y="234710"/>
                  <a:pt x="1824598" y="354710"/>
                  <a:pt x="1824598" y="480672"/>
                </a:cubicBezTo>
                <a:cubicBezTo>
                  <a:pt x="1824598" y="984521"/>
                  <a:pt x="1416148" y="1392971"/>
                  <a:pt x="912299" y="1392971"/>
                </a:cubicBezTo>
                <a:cubicBezTo>
                  <a:pt x="408450" y="1392971"/>
                  <a:pt x="0" y="984521"/>
                  <a:pt x="0" y="480672"/>
                </a:cubicBezTo>
                <a:cubicBezTo>
                  <a:pt x="0" y="354710"/>
                  <a:pt x="25528" y="234710"/>
                  <a:pt x="71693" y="125564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Freeform 23">
            <a:extLst>
              <a:ext uri="{FF2B5EF4-FFF2-40B4-BE49-F238E27FC236}">
                <a16:creationId xmlns:a16="http://schemas.microsoft.com/office/drawing/2014/main" id="{BDD0B550-942E-F4E9-B09A-16F6C4F00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165666" y="5908181"/>
            <a:ext cx="3046380" cy="949818"/>
          </a:xfrm>
          <a:custGeom>
            <a:avLst/>
            <a:gdLst>
              <a:gd name="connsiteX0" fmla="*/ 1523190 w 3046380"/>
              <a:gd name="connsiteY0" fmla="*/ 0 h 949818"/>
              <a:gd name="connsiteX1" fmla="*/ 3017169 w 3046380"/>
              <a:gd name="connsiteY1" fmla="*/ 889179 h 949818"/>
              <a:gd name="connsiteX2" fmla="*/ 3046380 w 3046380"/>
              <a:gd name="connsiteY2" fmla="*/ 949818 h 949818"/>
              <a:gd name="connsiteX3" fmla="*/ 0 w 3046380"/>
              <a:gd name="connsiteY3" fmla="*/ 949818 h 949818"/>
              <a:gd name="connsiteX4" fmla="*/ 29212 w 3046380"/>
              <a:gd name="connsiteY4" fmla="*/ 889179 h 949818"/>
              <a:gd name="connsiteX5" fmla="*/ 1523190 w 3046380"/>
              <a:gd name="connsiteY5" fmla="*/ 0 h 949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46380" h="949818">
                <a:moveTo>
                  <a:pt x="1523190" y="0"/>
                </a:moveTo>
                <a:cubicBezTo>
                  <a:pt x="2168310" y="0"/>
                  <a:pt x="2729454" y="359544"/>
                  <a:pt x="3017169" y="889179"/>
                </a:cubicBezTo>
                <a:lnTo>
                  <a:pt x="3046380" y="949818"/>
                </a:lnTo>
                <a:lnTo>
                  <a:pt x="0" y="949818"/>
                </a:lnTo>
                <a:lnTo>
                  <a:pt x="29212" y="889179"/>
                </a:lnTo>
                <a:cubicBezTo>
                  <a:pt x="316927" y="359544"/>
                  <a:pt x="878070" y="0"/>
                  <a:pt x="1523190" y="0"/>
                </a:cubicBez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00450AD-469A-81EC-8D58-093490CDE6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37021" y="948393"/>
            <a:ext cx="420622" cy="420622"/>
          </a:xfrm>
          <a:prstGeom prst="ellipse">
            <a:avLst/>
          </a:prstGeom>
          <a:solidFill>
            <a:schemeClr val="accent1">
              <a:alpha val="3319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3">
            <a:extLst>
              <a:ext uri="{FF2B5EF4-FFF2-40B4-BE49-F238E27FC236}">
                <a16:creationId xmlns:a16="http://schemas.microsoft.com/office/drawing/2014/main" id="{B5760B73-B111-FFDC-8074-91B4C106EE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1208" y="566928"/>
            <a:ext cx="11119104" cy="640080"/>
          </a:xfrm>
        </p:spPr>
        <p:txBody>
          <a:bodyPr anchor="t" anchorCtr="0">
            <a:noAutofit/>
          </a:bodyPr>
          <a:lstStyle>
            <a:lvl1pPr algn="ctr">
              <a:defRPr sz="3200" b="1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7EAB2424-7563-1DC0-626C-6310A612A59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49C39743-B767-01E5-1998-BD844DD0962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1BC2EDA-D519-4F34-BF3F-BFFF500F4B0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64416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32">
          <p15:clr>
            <a:srgbClr val="FBAE40"/>
          </p15:clr>
        </p15:guide>
        <p15:guide id="2" pos="336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gradFill>
          <a:gsLst>
            <a:gs pos="100000">
              <a:srgbClr val="FDFFFE"/>
            </a:gs>
            <a:gs pos="66020">
              <a:srgbClr val="F3FFFF"/>
            </a:gs>
            <a:gs pos="37992">
              <a:srgbClr val="FFFFFF"/>
            </a:gs>
            <a:gs pos="7000">
              <a:srgbClr val="EAFCFE"/>
            </a:gs>
          </a:gsLst>
          <a:lin ang="4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17">
            <a:extLst>
              <a:ext uri="{FF2B5EF4-FFF2-40B4-BE49-F238E27FC236}">
                <a16:creationId xmlns:a16="http://schemas.microsoft.com/office/drawing/2014/main" id="{B85198C3-2E2B-8874-B190-913F6956F2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34171" y="2087276"/>
            <a:ext cx="3262907" cy="4770723"/>
          </a:xfrm>
          <a:custGeom>
            <a:avLst/>
            <a:gdLst>
              <a:gd name="connsiteX0" fmla="*/ 2635767 w 3262907"/>
              <a:gd name="connsiteY0" fmla="*/ 0 h 4770723"/>
              <a:gd name="connsiteX1" fmla="*/ 3166966 w 3262907"/>
              <a:gd name="connsiteY1" fmla="*/ 53550 h 4770723"/>
              <a:gd name="connsiteX2" fmla="*/ 3262907 w 3262907"/>
              <a:gd name="connsiteY2" fmla="*/ 78219 h 4770723"/>
              <a:gd name="connsiteX3" fmla="*/ 3262907 w 3262907"/>
              <a:gd name="connsiteY3" fmla="*/ 4770723 h 4770723"/>
              <a:gd name="connsiteX4" fmla="*/ 1094334 w 3262907"/>
              <a:gd name="connsiteY4" fmla="*/ 4770723 h 4770723"/>
              <a:gd name="connsiteX5" fmla="*/ 959175 w 3262907"/>
              <a:gd name="connsiteY5" fmla="*/ 4669653 h 4770723"/>
              <a:gd name="connsiteX6" fmla="*/ 0 w 3262907"/>
              <a:gd name="connsiteY6" fmla="*/ 2635767 h 4770723"/>
              <a:gd name="connsiteX7" fmla="*/ 2635767 w 3262907"/>
              <a:gd name="connsiteY7" fmla="*/ 0 h 4770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262907" h="4770723">
                <a:moveTo>
                  <a:pt x="2635767" y="0"/>
                </a:moveTo>
                <a:cubicBezTo>
                  <a:pt x="2817729" y="0"/>
                  <a:pt x="2995384" y="18439"/>
                  <a:pt x="3166966" y="53550"/>
                </a:cubicBezTo>
                <a:lnTo>
                  <a:pt x="3262907" y="78219"/>
                </a:lnTo>
                <a:lnTo>
                  <a:pt x="3262907" y="4770723"/>
                </a:lnTo>
                <a:lnTo>
                  <a:pt x="1094334" y="4770723"/>
                </a:lnTo>
                <a:lnTo>
                  <a:pt x="959175" y="4669653"/>
                </a:lnTo>
                <a:cubicBezTo>
                  <a:pt x="373383" y="4186215"/>
                  <a:pt x="0" y="3454595"/>
                  <a:pt x="0" y="2635767"/>
                </a:cubicBezTo>
                <a:cubicBezTo>
                  <a:pt x="0" y="1180073"/>
                  <a:pt x="1180073" y="0"/>
                  <a:pt x="2635767" y="0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" name="Freeform 21">
            <a:extLst>
              <a:ext uri="{FF2B5EF4-FFF2-40B4-BE49-F238E27FC236}">
                <a16:creationId xmlns:a16="http://schemas.microsoft.com/office/drawing/2014/main" id="{9C80863B-5076-EB08-18A2-8E31F090A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37021" y="0"/>
            <a:ext cx="1824598" cy="1392971"/>
          </a:xfrm>
          <a:custGeom>
            <a:avLst/>
            <a:gdLst>
              <a:gd name="connsiteX0" fmla="*/ 139847 w 1824598"/>
              <a:gd name="connsiteY0" fmla="*/ 0 h 1392971"/>
              <a:gd name="connsiteX1" fmla="*/ 1684751 w 1824598"/>
              <a:gd name="connsiteY1" fmla="*/ 0 h 1392971"/>
              <a:gd name="connsiteX2" fmla="*/ 1752905 w 1824598"/>
              <a:gd name="connsiteY2" fmla="*/ 125564 h 1392971"/>
              <a:gd name="connsiteX3" fmla="*/ 1824598 w 1824598"/>
              <a:gd name="connsiteY3" fmla="*/ 480672 h 1392971"/>
              <a:gd name="connsiteX4" fmla="*/ 912299 w 1824598"/>
              <a:gd name="connsiteY4" fmla="*/ 1392971 h 1392971"/>
              <a:gd name="connsiteX5" fmla="*/ 0 w 1824598"/>
              <a:gd name="connsiteY5" fmla="*/ 480672 h 1392971"/>
              <a:gd name="connsiteX6" fmla="*/ 71693 w 1824598"/>
              <a:gd name="connsiteY6" fmla="*/ 125564 h 1392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24598" h="1392971">
                <a:moveTo>
                  <a:pt x="139847" y="0"/>
                </a:moveTo>
                <a:lnTo>
                  <a:pt x="1684751" y="0"/>
                </a:lnTo>
                <a:lnTo>
                  <a:pt x="1752905" y="125564"/>
                </a:lnTo>
                <a:cubicBezTo>
                  <a:pt x="1799070" y="234710"/>
                  <a:pt x="1824598" y="354710"/>
                  <a:pt x="1824598" y="480672"/>
                </a:cubicBezTo>
                <a:cubicBezTo>
                  <a:pt x="1824598" y="984521"/>
                  <a:pt x="1416148" y="1392971"/>
                  <a:pt x="912299" y="1392971"/>
                </a:cubicBezTo>
                <a:cubicBezTo>
                  <a:pt x="408450" y="1392971"/>
                  <a:pt x="0" y="984521"/>
                  <a:pt x="0" y="480672"/>
                </a:cubicBezTo>
                <a:cubicBezTo>
                  <a:pt x="0" y="354710"/>
                  <a:pt x="25528" y="234710"/>
                  <a:pt x="71693" y="125564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Freeform 23">
            <a:extLst>
              <a:ext uri="{FF2B5EF4-FFF2-40B4-BE49-F238E27FC236}">
                <a16:creationId xmlns:a16="http://schemas.microsoft.com/office/drawing/2014/main" id="{BDD0B550-942E-F4E9-B09A-16F6C4F00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165666" y="5908181"/>
            <a:ext cx="3046380" cy="949818"/>
          </a:xfrm>
          <a:custGeom>
            <a:avLst/>
            <a:gdLst>
              <a:gd name="connsiteX0" fmla="*/ 1523190 w 3046380"/>
              <a:gd name="connsiteY0" fmla="*/ 0 h 949818"/>
              <a:gd name="connsiteX1" fmla="*/ 3017169 w 3046380"/>
              <a:gd name="connsiteY1" fmla="*/ 889179 h 949818"/>
              <a:gd name="connsiteX2" fmla="*/ 3046380 w 3046380"/>
              <a:gd name="connsiteY2" fmla="*/ 949818 h 949818"/>
              <a:gd name="connsiteX3" fmla="*/ 0 w 3046380"/>
              <a:gd name="connsiteY3" fmla="*/ 949818 h 949818"/>
              <a:gd name="connsiteX4" fmla="*/ 29212 w 3046380"/>
              <a:gd name="connsiteY4" fmla="*/ 889179 h 949818"/>
              <a:gd name="connsiteX5" fmla="*/ 1523190 w 3046380"/>
              <a:gd name="connsiteY5" fmla="*/ 0 h 949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46380" h="949818">
                <a:moveTo>
                  <a:pt x="1523190" y="0"/>
                </a:moveTo>
                <a:cubicBezTo>
                  <a:pt x="2168310" y="0"/>
                  <a:pt x="2729454" y="359544"/>
                  <a:pt x="3017169" y="889179"/>
                </a:cubicBezTo>
                <a:lnTo>
                  <a:pt x="3046380" y="949818"/>
                </a:lnTo>
                <a:lnTo>
                  <a:pt x="0" y="949818"/>
                </a:lnTo>
                <a:lnTo>
                  <a:pt x="29212" y="889179"/>
                </a:lnTo>
                <a:cubicBezTo>
                  <a:pt x="316927" y="359544"/>
                  <a:pt x="878070" y="0"/>
                  <a:pt x="1523190" y="0"/>
                </a:cubicBez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00450AD-469A-81EC-8D58-093490CDE6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37021" y="948393"/>
            <a:ext cx="420622" cy="420622"/>
          </a:xfrm>
          <a:prstGeom prst="ellipse">
            <a:avLst/>
          </a:prstGeom>
          <a:solidFill>
            <a:schemeClr val="accent1">
              <a:alpha val="3319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89330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32">
          <p15:clr>
            <a:srgbClr val="FBAE40"/>
          </p15:clr>
        </p15:guide>
        <p15:guide id="2" pos="336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with caption">
    <p:bg>
      <p:bgPr>
        <a:gradFill>
          <a:gsLst>
            <a:gs pos="100000">
              <a:srgbClr val="FDFFFE"/>
            </a:gs>
            <a:gs pos="66020">
              <a:srgbClr val="F3FFFF"/>
            </a:gs>
            <a:gs pos="37992">
              <a:srgbClr val="FFFFFF"/>
            </a:gs>
            <a:gs pos="7000">
              <a:srgbClr val="EAFCFE"/>
            </a:gs>
          </a:gsLst>
          <a:lin ang="4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3">
            <a:extLst>
              <a:ext uri="{FF2B5EF4-FFF2-40B4-BE49-F238E27FC236}">
                <a16:creationId xmlns:a16="http://schemas.microsoft.com/office/drawing/2014/main" id="{AD72A3CF-7B92-425B-B6F6-280533A6D9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1208" y="566928"/>
            <a:ext cx="11119104" cy="640080"/>
          </a:xfrm>
        </p:spPr>
        <p:txBody>
          <a:bodyPr anchor="t" anchorCtr="0">
            <a:noAutofit/>
          </a:bodyPr>
          <a:lstStyle>
            <a:lvl1pPr algn="ctr">
              <a:defRPr sz="3200" b="1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6" name="Media Placeholder 15">
            <a:extLst>
              <a:ext uri="{FF2B5EF4-FFF2-40B4-BE49-F238E27FC236}">
                <a16:creationId xmlns:a16="http://schemas.microsoft.com/office/drawing/2014/main" id="{0D165AF2-A462-FCF3-81AE-ADB955740CCB}"/>
              </a:ext>
            </a:extLst>
          </p:cNvPr>
          <p:cNvSpPr>
            <a:spLocks noGrp="1"/>
          </p:cNvSpPr>
          <p:nvPr>
            <p:ph type="media" sz="quarter" idx="10"/>
          </p:nvPr>
        </p:nvSpPr>
        <p:spPr>
          <a:xfrm>
            <a:off x="640080" y="1847088"/>
            <a:ext cx="7424928" cy="3776472"/>
          </a:xfrm>
        </p:spPr>
        <p:txBody>
          <a:bodyPr>
            <a:noAutofit/>
          </a:bodyPr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media</a:t>
            </a:r>
            <a:endParaRPr lang="en-US" dirty="0"/>
          </a:p>
        </p:txBody>
      </p:sp>
      <p:sp>
        <p:nvSpPr>
          <p:cNvPr id="5" name="Freeform 2">
            <a:extLst>
              <a:ext uri="{FF2B5EF4-FFF2-40B4-BE49-F238E27FC236}">
                <a16:creationId xmlns:a16="http://schemas.microsoft.com/office/drawing/2014/main" id="{5CA8910C-D8ED-5254-9603-C499A3F697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6483077" y="1921304"/>
            <a:ext cx="5708922" cy="4941678"/>
          </a:xfrm>
          <a:custGeom>
            <a:avLst/>
            <a:gdLst>
              <a:gd name="connsiteX0" fmla="*/ 2681883 w 4953666"/>
              <a:gd name="connsiteY0" fmla="*/ 4293658 h 4294315"/>
              <a:gd name="connsiteX1" fmla="*/ 2962801 w 4953666"/>
              <a:gd name="connsiteY1" fmla="*/ 4285537 h 4294315"/>
              <a:gd name="connsiteX2" fmla="*/ 4834127 w 4953666"/>
              <a:gd name="connsiteY2" fmla="*/ 3330444 h 4294315"/>
              <a:gd name="connsiteX3" fmla="*/ 4953666 w 4953666"/>
              <a:gd name="connsiteY3" fmla="*/ 3175947 h 4294315"/>
              <a:gd name="connsiteX4" fmla="*/ 4953666 w 4953666"/>
              <a:gd name="connsiteY4" fmla="*/ 0 h 4294315"/>
              <a:gd name="connsiteX5" fmla="*/ 481203 w 4953666"/>
              <a:gd name="connsiteY5" fmla="*/ 0 h 4294315"/>
              <a:gd name="connsiteX6" fmla="*/ 354529 w 4953666"/>
              <a:gd name="connsiteY6" fmla="*/ 200752 h 4294315"/>
              <a:gd name="connsiteX7" fmla="*/ 8771 w 4953666"/>
              <a:gd name="connsiteY7" fmla="*/ 1767440 h 4294315"/>
              <a:gd name="connsiteX8" fmla="*/ 2681883 w 4953666"/>
              <a:gd name="connsiteY8" fmla="*/ 4293658 h 4294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953666" h="4294315">
                <a:moveTo>
                  <a:pt x="2681883" y="4293658"/>
                </a:moveTo>
                <a:cubicBezTo>
                  <a:pt x="2774620" y="4295683"/>
                  <a:pt x="2868342" y="4293047"/>
                  <a:pt x="2962801" y="4285537"/>
                </a:cubicBezTo>
                <a:cubicBezTo>
                  <a:pt x="3718476" y="4225460"/>
                  <a:pt x="4378268" y="3864871"/>
                  <a:pt x="4834127" y="3330444"/>
                </a:cubicBezTo>
                <a:lnTo>
                  <a:pt x="4953666" y="3175947"/>
                </a:lnTo>
                <a:lnTo>
                  <a:pt x="4953666" y="0"/>
                </a:lnTo>
                <a:lnTo>
                  <a:pt x="481203" y="0"/>
                </a:lnTo>
                <a:lnTo>
                  <a:pt x="354529" y="200752"/>
                </a:lnTo>
                <a:cubicBezTo>
                  <a:pt x="94175" y="660824"/>
                  <a:pt x="-36273" y="1200867"/>
                  <a:pt x="8771" y="1767440"/>
                </a:cubicBezTo>
                <a:cubicBezTo>
                  <a:pt x="121380" y="3183873"/>
                  <a:pt x="1290828" y="4263270"/>
                  <a:pt x="2681883" y="4293658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Freeform 7">
            <a:extLst>
              <a:ext uri="{FF2B5EF4-FFF2-40B4-BE49-F238E27FC236}">
                <a16:creationId xmlns:a16="http://schemas.microsoft.com/office/drawing/2014/main" id="{0FCE207E-49DC-89F0-6C2E-AEDEB1A66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201466" y="1425943"/>
            <a:ext cx="990534" cy="1329158"/>
          </a:xfrm>
          <a:custGeom>
            <a:avLst/>
            <a:gdLst>
              <a:gd name="connsiteX0" fmla="*/ 664579 w 990534"/>
              <a:gd name="connsiteY0" fmla="*/ 0 h 1329158"/>
              <a:gd name="connsiteX1" fmla="*/ 923263 w 990534"/>
              <a:gd name="connsiteY1" fmla="*/ 52226 h 1329158"/>
              <a:gd name="connsiteX2" fmla="*/ 990534 w 990534"/>
              <a:gd name="connsiteY2" fmla="*/ 88739 h 1329158"/>
              <a:gd name="connsiteX3" fmla="*/ 990534 w 990534"/>
              <a:gd name="connsiteY3" fmla="*/ 1240419 h 1329158"/>
              <a:gd name="connsiteX4" fmla="*/ 923263 w 990534"/>
              <a:gd name="connsiteY4" fmla="*/ 1276932 h 1329158"/>
              <a:gd name="connsiteX5" fmla="*/ 664579 w 990534"/>
              <a:gd name="connsiteY5" fmla="*/ 1329158 h 1329158"/>
              <a:gd name="connsiteX6" fmla="*/ 0 w 990534"/>
              <a:gd name="connsiteY6" fmla="*/ 664579 h 1329158"/>
              <a:gd name="connsiteX7" fmla="*/ 664579 w 990534"/>
              <a:gd name="connsiteY7" fmla="*/ 0 h 1329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90534" h="1329158">
                <a:moveTo>
                  <a:pt x="664579" y="0"/>
                </a:moveTo>
                <a:cubicBezTo>
                  <a:pt x="756338" y="0"/>
                  <a:pt x="843754" y="18597"/>
                  <a:pt x="923263" y="52226"/>
                </a:cubicBezTo>
                <a:lnTo>
                  <a:pt x="990534" y="88739"/>
                </a:lnTo>
                <a:lnTo>
                  <a:pt x="990534" y="1240419"/>
                </a:lnTo>
                <a:lnTo>
                  <a:pt x="923263" y="1276932"/>
                </a:lnTo>
                <a:cubicBezTo>
                  <a:pt x="843754" y="1310562"/>
                  <a:pt x="756338" y="1329158"/>
                  <a:pt x="664579" y="1329158"/>
                </a:cubicBezTo>
                <a:cubicBezTo>
                  <a:pt x="297542" y="1329158"/>
                  <a:pt x="0" y="1031616"/>
                  <a:pt x="0" y="664579"/>
                </a:cubicBezTo>
                <a:cubicBezTo>
                  <a:pt x="0" y="297542"/>
                  <a:pt x="297542" y="0"/>
                  <a:pt x="664579" y="0"/>
                </a:cubicBezTo>
                <a:close/>
              </a:path>
            </a:pathLst>
          </a:custGeom>
          <a:solidFill>
            <a:schemeClr val="accent3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C1550097-BD5F-E98D-20E3-A22C0C0388E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412480" y="2715768"/>
            <a:ext cx="3364992" cy="3017520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200" b="0">
                <a:solidFill>
                  <a:schemeClr val="tx2"/>
                </a:solidFill>
                <a:latin typeface="+mj-lt"/>
                <a:cs typeface="Segoe UI Semibold" panose="020B07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tx2"/>
                </a:solidFill>
              </a:defRPr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7EAB2424-7563-1DC0-626C-6310A612A59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49C39743-B767-01E5-1998-BD844DD0962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>
            <a:noAutofit/>
          </a:bodyPr>
          <a:lstStyle/>
          <a:p>
            <a:fld id="{D1BC2EDA-D519-4F34-BF3F-BFFF500F4B0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69194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32">
          <p15:clr>
            <a:srgbClr val="FBAE40"/>
          </p15:clr>
        </p15:guide>
        <p15:guide id="2" pos="336">
          <p15:clr>
            <a:srgbClr val="FBAE40"/>
          </p15:clr>
        </p15:guide>
        <p15:guide id="3" orient="horz" pos="3552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list">
    <p:bg>
      <p:bgPr>
        <a:gradFill>
          <a:gsLst>
            <a:gs pos="100000">
              <a:srgbClr val="FDFFFE"/>
            </a:gs>
            <a:gs pos="66020">
              <a:srgbClr val="F3FFFF"/>
            </a:gs>
            <a:gs pos="37992">
              <a:srgbClr val="FFFFFF"/>
            </a:gs>
            <a:gs pos="7000">
              <a:srgbClr val="EAFCFE"/>
            </a:gs>
          </a:gsLst>
          <a:lin ang="4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3">
            <a:extLst>
              <a:ext uri="{FF2B5EF4-FFF2-40B4-BE49-F238E27FC236}">
                <a16:creationId xmlns:a16="http://schemas.microsoft.com/office/drawing/2014/main" id="{AD72A3CF-7B92-425B-B6F6-280533A6D9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1208" y="566928"/>
            <a:ext cx="11119104" cy="640080"/>
          </a:xfrm>
        </p:spPr>
        <p:txBody>
          <a:bodyPr anchor="t" anchorCtr="0">
            <a:normAutofit/>
          </a:bodyPr>
          <a:lstStyle>
            <a:lvl1pPr algn="ctr">
              <a:defRPr sz="3200" b="1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Freeform 3">
            <a:extLst>
              <a:ext uri="{FF2B5EF4-FFF2-40B4-BE49-F238E27FC236}">
                <a16:creationId xmlns:a16="http://schemas.microsoft.com/office/drawing/2014/main" id="{8D76C9A2-7310-AC9A-D74B-465F4A0440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612029" y="3432619"/>
            <a:ext cx="3586781" cy="3425381"/>
          </a:xfrm>
          <a:custGeom>
            <a:avLst/>
            <a:gdLst>
              <a:gd name="connsiteX0" fmla="*/ 2057400 w 3586781"/>
              <a:gd name="connsiteY0" fmla="*/ 0 h 3425381"/>
              <a:gd name="connsiteX1" fmla="*/ 3512202 w 3586781"/>
              <a:gd name="connsiteY1" fmla="*/ 602599 h 3425381"/>
              <a:gd name="connsiteX2" fmla="*/ 3586781 w 3586781"/>
              <a:gd name="connsiteY2" fmla="*/ 684657 h 3425381"/>
              <a:gd name="connsiteX3" fmla="*/ 3586781 w 3586781"/>
              <a:gd name="connsiteY3" fmla="*/ 3425381 h 3425381"/>
              <a:gd name="connsiteX4" fmla="*/ 523691 w 3586781"/>
              <a:gd name="connsiteY4" fmla="*/ 3425381 h 3425381"/>
              <a:gd name="connsiteX5" fmla="*/ 469810 w 3586781"/>
              <a:gd name="connsiteY5" fmla="*/ 3366098 h 3425381"/>
              <a:gd name="connsiteX6" fmla="*/ 0 w 3586781"/>
              <a:gd name="connsiteY6" fmla="*/ 2057400 h 3425381"/>
              <a:gd name="connsiteX7" fmla="*/ 2057400 w 3586781"/>
              <a:gd name="connsiteY7" fmla="*/ 0 h 3425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86781" h="3425381">
                <a:moveTo>
                  <a:pt x="2057400" y="0"/>
                </a:moveTo>
                <a:cubicBezTo>
                  <a:pt x="2625535" y="0"/>
                  <a:pt x="3139885" y="230282"/>
                  <a:pt x="3512202" y="602599"/>
                </a:cubicBezTo>
                <a:lnTo>
                  <a:pt x="3586781" y="684657"/>
                </a:lnTo>
                <a:lnTo>
                  <a:pt x="3586781" y="3425381"/>
                </a:lnTo>
                <a:lnTo>
                  <a:pt x="523691" y="3425381"/>
                </a:lnTo>
                <a:lnTo>
                  <a:pt x="469810" y="3366098"/>
                </a:lnTo>
                <a:cubicBezTo>
                  <a:pt x="176310" y="3010458"/>
                  <a:pt x="0" y="2554519"/>
                  <a:pt x="0" y="2057400"/>
                </a:cubicBezTo>
                <a:cubicBezTo>
                  <a:pt x="0" y="921129"/>
                  <a:pt x="921129" y="0"/>
                  <a:pt x="2057400" y="0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CC7F2D7-0500-18AD-893F-3BFF96B945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37622" y="1953365"/>
            <a:ext cx="5149695" cy="3684552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1B05A4D-E9FB-4913-E53E-1DE2DC2D9B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558269" y="6194361"/>
            <a:ext cx="389835" cy="389835"/>
          </a:xfrm>
          <a:prstGeom prst="ellipse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Freeform 1">
            <a:extLst>
              <a:ext uri="{FF2B5EF4-FFF2-40B4-BE49-F238E27FC236}">
                <a16:creationId xmlns:a16="http://schemas.microsoft.com/office/drawing/2014/main" id="{CC1FF5F2-E394-6897-C493-6584D74D8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446860" y="-169312"/>
            <a:ext cx="990534" cy="1329158"/>
          </a:xfrm>
          <a:custGeom>
            <a:avLst/>
            <a:gdLst>
              <a:gd name="connsiteX0" fmla="*/ 664579 w 990534"/>
              <a:gd name="connsiteY0" fmla="*/ 0 h 1329158"/>
              <a:gd name="connsiteX1" fmla="*/ 923263 w 990534"/>
              <a:gd name="connsiteY1" fmla="*/ 52226 h 1329158"/>
              <a:gd name="connsiteX2" fmla="*/ 990534 w 990534"/>
              <a:gd name="connsiteY2" fmla="*/ 88739 h 1329158"/>
              <a:gd name="connsiteX3" fmla="*/ 990534 w 990534"/>
              <a:gd name="connsiteY3" fmla="*/ 1240419 h 1329158"/>
              <a:gd name="connsiteX4" fmla="*/ 923263 w 990534"/>
              <a:gd name="connsiteY4" fmla="*/ 1276932 h 1329158"/>
              <a:gd name="connsiteX5" fmla="*/ 664579 w 990534"/>
              <a:gd name="connsiteY5" fmla="*/ 1329158 h 1329158"/>
              <a:gd name="connsiteX6" fmla="*/ 0 w 990534"/>
              <a:gd name="connsiteY6" fmla="*/ 664579 h 1329158"/>
              <a:gd name="connsiteX7" fmla="*/ 664579 w 990534"/>
              <a:gd name="connsiteY7" fmla="*/ 0 h 1329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90534" h="1329158">
                <a:moveTo>
                  <a:pt x="664579" y="0"/>
                </a:moveTo>
                <a:cubicBezTo>
                  <a:pt x="756338" y="0"/>
                  <a:pt x="843754" y="18597"/>
                  <a:pt x="923263" y="52226"/>
                </a:cubicBezTo>
                <a:lnTo>
                  <a:pt x="990534" y="88739"/>
                </a:lnTo>
                <a:lnTo>
                  <a:pt x="990534" y="1240419"/>
                </a:lnTo>
                <a:lnTo>
                  <a:pt x="923263" y="1276932"/>
                </a:lnTo>
                <a:cubicBezTo>
                  <a:pt x="843754" y="1310562"/>
                  <a:pt x="756338" y="1329158"/>
                  <a:pt x="664579" y="1329158"/>
                </a:cubicBezTo>
                <a:cubicBezTo>
                  <a:pt x="297542" y="1329158"/>
                  <a:pt x="0" y="1031616"/>
                  <a:pt x="0" y="664579"/>
                </a:cubicBezTo>
                <a:cubicBezTo>
                  <a:pt x="0" y="297542"/>
                  <a:pt x="297542" y="0"/>
                  <a:pt x="664579" y="0"/>
                </a:cubicBez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A8D9022-B854-F233-7BEE-8185E402F6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203700" y="2891437"/>
            <a:ext cx="4183547" cy="2282229"/>
            <a:chOff x="6448201" y="2832180"/>
            <a:chExt cx="4483608" cy="2139696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A1459528-99D6-5A0F-AEFA-AC4E7BC126D1}"/>
                </a:ext>
              </a:extLst>
            </p:cNvPr>
            <p:cNvCxnSpPr>
              <a:cxnSpLocks/>
            </p:cNvCxnSpPr>
            <p:nvPr/>
          </p:nvCxnSpPr>
          <p:spPr>
            <a:xfrm>
              <a:off x="6448201" y="2832180"/>
              <a:ext cx="4477512" cy="0"/>
            </a:xfrm>
            <a:prstGeom prst="line">
              <a:avLst/>
            </a:prstGeom>
            <a:ln w="22225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5A5AD794-5E76-98BF-3FC7-85579E091361}"/>
                </a:ext>
              </a:extLst>
            </p:cNvPr>
            <p:cNvCxnSpPr>
              <a:cxnSpLocks/>
            </p:cNvCxnSpPr>
            <p:nvPr/>
          </p:nvCxnSpPr>
          <p:spPr>
            <a:xfrm>
              <a:off x="6448201" y="3533220"/>
              <a:ext cx="4477512" cy="0"/>
            </a:xfrm>
            <a:prstGeom prst="line">
              <a:avLst/>
            </a:prstGeom>
            <a:ln w="22225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CEDD1146-913C-8E63-E619-A08A11AAF125}"/>
                </a:ext>
              </a:extLst>
            </p:cNvPr>
            <p:cNvCxnSpPr>
              <a:cxnSpLocks/>
            </p:cNvCxnSpPr>
            <p:nvPr/>
          </p:nvCxnSpPr>
          <p:spPr>
            <a:xfrm>
              <a:off x="6448201" y="4234260"/>
              <a:ext cx="4477512" cy="0"/>
            </a:xfrm>
            <a:prstGeom prst="line">
              <a:avLst/>
            </a:prstGeom>
            <a:ln w="22225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943E402-60F2-D003-3878-233462D26AA9}"/>
                </a:ext>
              </a:extLst>
            </p:cNvPr>
            <p:cNvCxnSpPr>
              <a:cxnSpLocks/>
            </p:cNvCxnSpPr>
            <p:nvPr/>
          </p:nvCxnSpPr>
          <p:spPr>
            <a:xfrm>
              <a:off x="6454297" y="4971876"/>
              <a:ext cx="4477512" cy="0"/>
            </a:xfrm>
            <a:prstGeom prst="line">
              <a:avLst/>
            </a:prstGeom>
            <a:ln w="22225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D0478807-656D-4B2C-5C1E-4A08154F65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 userDrawn="1"/>
        </p:nvSpPr>
        <p:spPr>
          <a:xfrm>
            <a:off x="824131" y="2343177"/>
            <a:ext cx="476768" cy="283048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4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4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4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4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200" b="1" dirty="0">
                <a:solidFill>
                  <a:schemeClr val="tx2"/>
                </a:solidFill>
                <a:latin typeface="+mj-lt"/>
                <a:cs typeface="Segoe UI Semibold" panose="020B0502040204020203" pitchFamily="34" charset="0"/>
              </a:rPr>
              <a:t>1. </a:t>
            </a:r>
          </a:p>
          <a:p>
            <a:pPr>
              <a:lnSpc>
                <a:spcPct val="150000"/>
              </a:lnSpc>
            </a:pPr>
            <a:r>
              <a:rPr lang="en-US" sz="2200" b="1" dirty="0">
                <a:solidFill>
                  <a:schemeClr val="tx2"/>
                </a:solidFill>
                <a:latin typeface="+mj-lt"/>
                <a:cs typeface="Segoe UI Semibold" panose="020B0502040204020203" pitchFamily="34" charset="0"/>
              </a:rPr>
              <a:t>2. </a:t>
            </a:r>
          </a:p>
          <a:p>
            <a:pPr>
              <a:lnSpc>
                <a:spcPct val="150000"/>
              </a:lnSpc>
            </a:pPr>
            <a:r>
              <a:rPr lang="en-US" sz="2200" b="1" dirty="0">
                <a:solidFill>
                  <a:schemeClr val="tx2"/>
                </a:solidFill>
                <a:latin typeface="+mj-lt"/>
                <a:cs typeface="Segoe UI Semibold" panose="020B0502040204020203" pitchFamily="34" charset="0"/>
              </a:rPr>
              <a:t>3. </a:t>
            </a:r>
          </a:p>
          <a:p>
            <a:pPr>
              <a:lnSpc>
                <a:spcPct val="150000"/>
              </a:lnSpc>
            </a:pPr>
            <a:r>
              <a:rPr lang="en-US" sz="2200" b="1" dirty="0">
                <a:solidFill>
                  <a:schemeClr val="tx2"/>
                </a:solidFill>
                <a:latin typeface="+mj-lt"/>
                <a:cs typeface="Segoe UI Semibold" panose="020B0502040204020203" pitchFamily="34" charset="0"/>
              </a:rPr>
              <a:t>4.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C1550097-BD5F-E98D-20E3-A22C0C0388E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44528" y="2454311"/>
            <a:ext cx="4557428" cy="477764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200" b="1">
                <a:solidFill>
                  <a:schemeClr val="tx2"/>
                </a:solidFill>
                <a:latin typeface="+mj-lt"/>
                <a:cs typeface="Segoe UI Semibold" panose="020B07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tx2"/>
                </a:solidFill>
              </a:defRPr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Text Placeholder 17">
            <a:extLst>
              <a:ext uri="{FF2B5EF4-FFF2-40B4-BE49-F238E27FC236}">
                <a16:creationId xmlns:a16="http://schemas.microsoft.com/office/drawing/2014/main" id="{D366D221-FD48-C909-F65B-085F44205EB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44528" y="3222369"/>
            <a:ext cx="4557428" cy="477764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200" b="1">
                <a:solidFill>
                  <a:schemeClr val="tx2"/>
                </a:solidFill>
                <a:latin typeface="+mj-lt"/>
                <a:cs typeface="Segoe UI Semibold" panose="020B07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tx2"/>
                </a:solidFill>
              </a:defRPr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1" name="Text Placeholder 17">
            <a:extLst>
              <a:ext uri="{FF2B5EF4-FFF2-40B4-BE49-F238E27FC236}">
                <a16:creationId xmlns:a16="http://schemas.microsoft.com/office/drawing/2014/main" id="{9BD84418-94A8-777A-FEF5-E2B3E93F44C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44528" y="3992637"/>
            <a:ext cx="4557428" cy="477764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200" b="1">
                <a:solidFill>
                  <a:schemeClr val="tx2"/>
                </a:solidFill>
                <a:latin typeface="+mj-lt"/>
                <a:cs typeface="Segoe UI Semibold" panose="020B07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tx2"/>
                </a:solidFill>
              </a:defRPr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2" name="Text Placeholder 17">
            <a:extLst>
              <a:ext uri="{FF2B5EF4-FFF2-40B4-BE49-F238E27FC236}">
                <a16:creationId xmlns:a16="http://schemas.microsoft.com/office/drawing/2014/main" id="{EFF35093-CCA2-ABAA-FBB6-03256FB06BD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144528" y="4775296"/>
            <a:ext cx="4557428" cy="477764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200" b="1">
                <a:solidFill>
                  <a:schemeClr val="tx2"/>
                </a:solidFill>
                <a:latin typeface="+mj-lt"/>
                <a:cs typeface="Segoe UI Semibold" panose="020B07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tx2"/>
                </a:solidFill>
              </a:defRPr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1E8918F9-D4D2-6FB5-B4FD-8FB3A979A27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437376" y="2002536"/>
            <a:ext cx="5120640" cy="3685032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7EAB2424-7563-1DC0-626C-6310A612A59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49C39743-B767-01E5-1998-BD844DD0962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1BC2EDA-D519-4F34-BF3F-BFFF500F4B0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93679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32">
          <p15:clr>
            <a:srgbClr val="FBAE40"/>
          </p15:clr>
        </p15:guide>
        <p15:guide id="2" pos="336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bg>
      <p:bgPr>
        <a:gradFill>
          <a:gsLst>
            <a:gs pos="100000">
              <a:srgbClr val="FDFFFE"/>
            </a:gs>
            <a:gs pos="66020">
              <a:srgbClr val="F3FFFF"/>
            </a:gs>
            <a:gs pos="37992">
              <a:srgbClr val="FFFFFF"/>
            </a:gs>
            <a:gs pos="7000">
              <a:srgbClr val="EAFCFE"/>
            </a:gs>
          </a:gsLst>
          <a:lin ang="4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85AC3F0E-B550-5DF3-6FEE-B1EFAC15A0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622727" y="3014462"/>
            <a:ext cx="642974" cy="642974"/>
          </a:xfrm>
          <a:prstGeom prst="ellipse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Freeform 17">
            <a:extLst>
              <a:ext uri="{FF2B5EF4-FFF2-40B4-BE49-F238E27FC236}">
                <a16:creationId xmlns:a16="http://schemas.microsoft.com/office/drawing/2014/main" id="{4B8B6206-1D28-8534-BE4D-6893F8FE67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484620" y="5988532"/>
            <a:ext cx="2953834" cy="883756"/>
          </a:xfrm>
          <a:custGeom>
            <a:avLst/>
            <a:gdLst>
              <a:gd name="connsiteX0" fmla="*/ 1476917 w 2953834"/>
              <a:gd name="connsiteY0" fmla="*/ 0 h 883756"/>
              <a:gd name="connsiteX1" fmla="*/ 2950639 w 2953834"/>
              <a:gd name="connsiteY1" fmla="*/ 877123 h 883756"/>
              <a:gd name="connsiteX2" fmla="*/ 2953834 w 2953834"/>
              <a:gd name="connsiteY2" fmla="*/ 883756 h 883756"/>
              <a:gd name="connsiteX3" fmla="*/ 0 w 2953834"/>
              <a:gd name="connsiteY3" fmla="*/ 883756 h 883756"/>
              <a:gd name="connsiteX4" fmla="*/ 3195 w 2953834"/>
              <a:gd name="connsiteY4" fmla="*/ 877123 h 883756"/>
              <a:gd name="connsiteX5" fmla="*/ 1476917 w 2953834"/>
              <a:gd name="connsiteY5" fmla="*/ 0 h 883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53834" h="883756">
                <a:moveTo>
                  <a:pt x="1476917" y="0"/>
                </a:moveTo>
                <a:cubicBezTo>
                  <a:pt x="2113290" y="0"/>
                  <a:pt x="2666825" y="354669"/>
                  <a:pt x="2950639" y="877123"/>
                </a:cubicBezTo>
                <a:lnTo>
                  <a:pt x="2953834" y="883756"/>
                </a:lnTo>
                <a:lnTo>
                  <a:pt x="0" y="883756"/>
                </a:lnTo>
                <a:lnTo>
                  <a:pt x="3195" y="877123"/>
                </a:lnTo>
                <a:cubicBezTo>
                  <a:pt x="287009" y="354669"/>
                  <a:pt x="840544" y="0"/>
                  <a:pt x="1476917" y="0"/>
                </a:cubicBez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F5405D2-9527-BA12-A7AC-4B93151CCB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484620" y="6069965"/>
            <a:ext cx="510053" cy="510053"/>
          </a:xfrm>
          <a:prstGeom prst="ellipse">
            <a:avLst/>
          </a:prstGeom>
          <a:solidFill>
            <a:schemeClr val="accent5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Freeform 10">
            <a:extLst>
              <a:ext uri="{FF2B5EF4-FFF2-40B4-BE49-F238E27FC236}">
                <a16:creationId xmlns:a16="http://schemas.microsoft.com/office/drawing/2014/main" id="{A0CC5EDC-49D4-6111-36CB-3C8A2D02A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6306096" cy="5630799"/>
          </a:xfrm>
          <a:custGeom>
            <a:avLst/>
            <a:gdLst>
              <a:gd name="connsiteX0" fmla="*/ 0 w 6306096"/>
              <a:gd name="connsiteY0" fmla="*/ 0 h 5630799"/>
              <a:gd name="connsiteX1" fmla="*/ 5864035 w 6306096"/>
              <a:gd name="connsiteY1" fmla="*/ 0 h 5630799"/>
              <a:gd name="connsiteX2" fmla="*/ 5927254 w 6306096"/>
              <a:gd name="connsiteY2" fmla="*/ 123434 h 5630799"/>
              <a:gd name="connsiteX3" fmla="*/ 6306096 w 6306096"/>
              <a:gd name="connsiteY3" fmla="*/ 1789009 h 5630799"/>
              <a:gd name="connsiteX4" fmla="*/ 2464306 w 6306096"/>
              <a:gd name="connsiteY4" fmla="*/ 5630799 h 5630799"/>
              <a:gd name="connsiteX5" fmla="*/ 20571 w 6306096"/>
              <a:gd name="connsiteY5" fmla="*/ 4753521 h 5630799"/>
              <a:gd name="connsiteX6" fmla="*/ 0 w 6306096"/>
              <a:gd name="connsiteY6" fmla="*/ 4734825 h 5630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06096" h="5630799">
                <a:moveTo>
                  <a:pt x="0" y="0"/>
                </a:moveTo>
                <a:lnTo>
                  <a:pt x="5864035" y="0"/>
                </a:lnTo>
                <a:lnTo>
                  <a:pt x="5927254" y="123434"/>
                </a:lnTo>
                <a:cubicBezTo>
                  <a:pt x="6170039" y="627296"/>
                  <a:pt x="6306096" y="1192264"/>
                  <a:pt x="6306096" y="1789009"/>
                </a:cubicBezTo>
                <a:cubicBezTo>
                  <a:pt x="6306096" y="3910771"/>
                  <a:pt x="4586068" y="5630799"/>
                  <a:pt x="2464306" y="5630799"/>
                </a:cubicBezTo>
                <a:cubicBezTo>
                  <a:pt x="1536035" y="5630799"/>
                  <a:pt x="684659" y="5301575"/>
                  <a:pt x="20571" y="4753521"/>
                </a:cubicBezTo>
                <a:lnTo>
                  <a:pt x="0" y="4734825"/>
                </a:lnTo>
                <a:close/>
              </a:path>
            </a:pathLst>
          </a:custGeom>
          <a:solidFill>
            <a:schemeClr val="accent3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AD72A3CF-7B92-425B-B6F6-280533A6D9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1208" y="566928"/>
            <a:ext cx="11119104" cy="640080"/>
          </a:xfrm>
        </p:spPr>
        <p:txBody>
          <a:bodyPr anchor="t" anchorCtr="0">
            <a:noAutofit/>
          </a:bodyPr>
          <a:lstStyle>
            <a:lvl1pPr algn="ctr">
              <a:defRPr sz="3200" b="1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F4DDC946-276A-D975-DF69-141E11E4CA64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40080" y="2002536"/>
            <a:ext cx="5138928" cy="3685032"/>
          </a:xfrm>
          <a:solidFill>
            <a:schemeClr val="bg1"/>
          </a:solidFill>
          <a:ln w="12700">
            <a:solidFill>
              <a:schemeClr val="bg2">
                <a:lumMod val="90000"/>
              </a:schemeClr>
            </a:solidFill>
            <a:prstDash val="dash"/>
          </a:ln>
        </p:spPr>
        <p:txBody>
          <a:bodyPr lIns="91440" rIns="91440">
            <a:noAutofit/>
          </a:bodyPr>
          <a:lstStyle>
            <a:lvl1pPr>
              <a:lnSpc>
                <a:spcPct val="100000"/>
              </a:lnSpc>
              <a:defRPr sz="2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1E8918F9-D4D2-6FB5-B4FD-8FB3A979A27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437376" y="2002536"/>
            <a:ext cx="5120640" cy="3685032"/>
          </a:xfrm>
        </p:spPr>
        <p:txBody>
          <a:bodyPr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7EAB2424-7563-1DC0-626C-6310A612A59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49C39743-B767-01E5-1998-BD844DD0962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>
            <a:noAutofit/>
          </a:bodyPr>
          <a:lstStyle/>
          <a:p>
            <a:fld id="{D1BC2EDA-D519-4F34-BF3F-BFFF500F4B0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15229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32">
          <p15:clr>
            <a:srgbClr val="FBAE40"/>
          </p15:clr>
        </p15:guide>
        <p15:guide id="2" pos="336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gradFill>
          <a:gsLst>
            <a:gs pos="100000">
              <a:srgbClr val="FDFFFE"/>
            </a:gs>
            <a:gs pos="66020">
              <a:srgbClr val="F3FFFF"/>
            </a:gs>
            <a:gs pos="37992">
              <a:srgbClr val="FFFFFF"/>
            </a:gs>
            <a:gs pos="7000">
              <a:srgbClr val="EAFCFE"/>
            </a:gs>
          </a:gsLst>
          <a:lin ang="4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14">
            <a:extLst>
              <a:ext uri="{FF2B5EF4-FFF2-40B4-BE49-F238E27FC236}">
                <a16:creationId xmlns:a16="http://schemas.microsoft.com/office/drawing/2014/main" id="{82D433C4-79DD-42C5-9147-9E5DDECB66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544421" y="1377730"/>
            <a:ext cx="3658597" cy="5494558"/>
          </a:xfrm>
          <a:custGeom>
            <a:avLst/>
            <a:gdLst>
              <a:gd name="connsiteX0" fmla="*/ 3224347 w 3658597"/>
              <a:gd name="connsiteY0" fmla="*/ 0 h 5494558"/>
              <a:gd name="connsiteX1" fmla="*/ 3554018 w 3658597"/>
              <a:gd name="connsiteY1" fmla="*/ 16647 h 5494558"/>
              <a:gd name="connsiteX2" fmla="*/ 3658597 w 3658597"/>
              <a:gd name="connsiteY2" fmla="*/ 29936 h 5494558"/>
              <a:gd name="connsiteX3" fmla="*/ 3658597 w 3658597"/>
              <a:gd name="connsiteY3" fmla="*/ 5494558 h 5494558"/>
              <a:gd name="connsiteX4" fmla="*/ 935531 w 3658597"/>
              <a:gd name="connsiteY4" fmla="*/ 5494558 h 5494558"/>
              <a:gd name="connsiteX5" fmla="*/ 736284 w 3658597"/>
              <a:gd name="connsiteY5" fmla="*/ 5275331 h 5494558"/>
              <a:gd name="connsiteX6" fmla="*/ 0 w 3658597"/>
              <a:gd name="connsiteY6" fmla="*/ 3224347 h 5494558"/>
              <a:gd name="connsiteX7" fmla="*/ 3224347 w 3658597"/>
              <a:gd name="connsiteY7" fmla="*/ 0 h 5494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658597" h="5494558">
                <a:moveTo>
                  <a:pt x="3224347" y="0"/>
                </a:moveTo>
                <a:cubicBezTo>
                  <a:pt x="3335644" y="0"/>
                  <a:pt x="3445625" y="5639"/>
                  <a:pt x="3554018" y="16647"/>
                </a:cubicBezTo>
                <a:lnTo>
                  <a:pt x="3658597" y="29936"/>
                </a:lnTo>
                <a:lnTo>
                  <a:pt x="3658597" y="5494558"/>
                </a:lnTo>
                <a:lnTo>
                  <a:pt x="935531" y="5494558"/>
                </a:lnTo>
                <a:lnTo>
                  <a:pt x="736284" y="5275331"/>
                </a:lnTo>
                <a:cubicBezTo>
                  <a:pt x="276312" y="4717974"/>
                  <a:pt x="0" y="4003429"/>
                  <a:pt x="0" y="3224347"/>
                </a:cubicBezTo>
                <a:cubicBezTo>
                  <a:pt x="0" y="1443589"/>
                  <a:pt x="1443589" y="0"/>
                  <a:pt x="3224347" y="0"/>
                </a:cubicBez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" name="Freeform 12">
            <a:extLst>
              <a:ext uri="{FF2B5EF4-FFF2-40B4-BE49-F238E27FC236}">
                <a16:creationId xmlns:a16="http://schemas.microsoft.com/office/drawing/2014/main" id="{B6078FDE-6CEC-993E-3339-544DEDA6A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1551" y="0"/>
            <a:ext cx="1175601" cy="1651285"/>
          </a:xfrm>
          <a:custGeom>
            <a:avLst/>
            <a:gdLst>
              <a:gd name="connsiteX0" fmla="*/ 0 w 1858209"/>
              <a:gd name="connsiteY0" fmla="*/ 0 h 2610096"/>
              <a:gd name="connsiteX1" fmla="*/ 1532533 w 1858209"/>
              <a:gd name="connsiteY1" fmla="*/ 0 h 2610096"/>
              <a:gd name="connsiteX2" fmla="*/ 1579125 w 1858209"/>
              <a:gd name="connsiteY2" fmla="*/ 62307 h 2610096"/>
              <a:gd name="connsiteX3" fmla="*/ 1858209 w 1858209"/>
              <a:gd name="connsiteY3" fmla="*/ 975965 h 2610096"/>
              <a:gd name="connsiteX4" fmla="*/ 224078 w 1858209"/>
              <a:gd name="connsiteY4" fmla="*/ 2610096 h 2610096"/>
              <a:gd name="connsiteX5" fmla="*/ 56998 w 1858209"/>
              <a:gd name="connsiteY5" fmla="*/ 2601659 h 2610096"/>
              <a:gd name="connsiteX6" fmla="*/ 0 w 1858209"/>
              <a:gd name="connsiteY6" fmla="*/ 2592960 h 2610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58209" h="2610096">
                <a:moveTo>
                  <a:pt x="0" y="0"/>
                </a:moveTo>
                <a:lnTo>
                  <a:pt x="1532533" y="0"/>
                </a:lnTo>
                <a:lnTo>
                  <a:pt x="1579125" y="62307"/>
                </a:lnTo>
                <a:cubicBezTo>
                  <a:pt x="1755324" y="323116"/>
                  <a:pt x="1858209" y="637525"/>
                  <a:pt x="1858209" y="975965"/>
                </a:cubicBezTo>
                <a:cubicBezTo>
                  <a:pt x="1858209" y="1878471"/>
                  <a:pt x="1126584" y="2610096"/>
                  <a:pt x="224078" y="2610096"/>
                </a:cubicBezTo>
                <a:cubicBezTo>
                  <a:pt x="167671" y="2610096"/>
                  <a:pt x="111932" y="2607238"/>
                  <a:pt x="56998" y="2601659"/>
                </a:cubicBezTo>
                <a:lnTo>
                  <a:pt x="0" y="2592960"/>
                </a:lnTo>
                <a:close/>
              </a:path>
            </a:pathLst>
          </a:cu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E6A9E29-841B-F63A-A4FB-958C2A39A4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897386" y="4880996"/>
            <a:ext cx="1499065" cy="1499065"/>
          </a:xfrm>
          <a:prstGeom prst="ellipse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41E8E1F-3A86-62FC-58AB-E196456B45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1124" y="1169282"/>
            <a:ext cx="389835" cy="389835"/>
          </a:xfrm>
          <a:prstGeom prst="ellipse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AD72A3CF-7B92-425B-B6F6-280533A6D9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1208" y="566928"/>
            <a:ext cx="11119104" cy="640080"/>
          </a:xfrm>
        </p:spPr>
        <p:txBody>
          <a:bodyPr anchor="t" anchorCtr="0">
            <a:noAutofit/>
          </a:bodyPr>
          <a:lstStyle>
            <a:lvl1pPr algn="ctr">
              <a:defRPr sz="3200" b="1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F4DDC946-276A-D975-DF69-141E11E4CA64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40080" y="2002536"/>
            <a:ext cx="5138928" cy="3685032"/>
          </a:xfrm>
          <a:solidFill>
            <a:schemeClr val="bg1"/>
          </a:solidFill>
          <a:ln w="12700">
            <a:solidFill>
              <a:schemeClr val="bg2">
                <a:lumMod val="90000"/>
              </a:schemeClr>
            </a:solidFill>
            <a:prstDash val="dash"/>
          </a:ln>
        </p:spPr>
        <p:txBody>
          <a:bodyPr lIns="91440" rIns="91440">
            <a:noAutofit/>
          </a:bodyPr>
          <a:lstStyle>
            <a:lvl1pPr>
              <a:lnSpc>
                <a:spcPct val="100000"/>
              </a:lnSpc>
              <a:defRPr sz="2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" name="Content Placeholder 16">
            <a:extLst>
              <a:ext uri="{FF2B5EF4-FFF2-40B4-BE49-F238E27FC236}">
                <a16:creationId xmlns:a16="http://schemas.microsoft.com/office/drawing/2014/main" id="{09C5826C-6081-DF9F-2832-3E46BA58C61C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419088" y="2002536"/>
            <a:ext cx="5138928" cy="3685032"/>
          </a:xfrm>
          <a:solidFill>
            <a:schemeClr val="bg1"/>
          </a:solidFill>
          <a:ln w="12700">
            <a:solidFill>
              <a:schemeClr val="bg2">
                <a:lumMod val="90000"/>
              </a:schemeClr>
            </a:solidFill>
            <a:prstDash val="dash"/>
          </a:ln>
        </p:spPr>
        <p:txBody>
          <a:bodyPr lIns="91440" rIns="91440">
            <a:noAutofit/>
          </a:bodyPr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 sz="1600">
                <a:solidFill>
                  <a:schemeClr val="tx2"/>
                </a:solidFill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Font typeface="+mj-lt"/>
              <a:buAutoNum type="arabicPeriod"/>
              <a:defRPr sz="1600">
                <a:solidFill>
                  <a:schemeClr val="tx2"/>
                </a:solidFill>
              </a:defRPr>
            </a:lvl2pPr>
          </a:lstStyle>
          <a:p>
            <a:pPr lvl="0"/>
            <a:r>
              <a:rPr lang="en-US" dirty="0"/>
              <a:t>Click to add text </a:t>
            </a:r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7EAB2424-7563-1DC0-626C-6310A612A59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49C39743-B767-01E5-1998-BD844DD0962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>
            <a:noAutofit/>
          </a:bodyPr>
          <a:lstStyle/>
          <a:p>
            <a:fld id="{D1BC2EDA-D519-4F34-BF3F-BFFF500F4B0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75443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32">
          <p15:clr>
            <a:srgbClr val="FBAE40"/>
          </p15:clr>
        </p15:guide>
        <p15:guide id="2" pos="336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">
    <p:bg>
      <p:bgPr>
        <a:gradFill>
          <a:gsLst>
            <a:gs pos="100000">
              <a:srgbClr val="FDFFFE"/>
            </a:gs>
            <a:gs pos="66020">
              <a:srgbClr val="F3FFFF"/>
            </a:gs>
            <a:gs pos="37992">
              <a:srgbClr val="FFFFFF"/>
            </a:gs>
            <a:gs pos="7000">
              <a:srgbClr val="EAFCFE"/>
            </a:gs>
          </a:gsLst>
          <a:lin ang="4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Oval 32">
            <a:extLst>
              <a:ext uri="{FF2B5EF4-FFF2-40B4-BE49-F238E27FC236}">
                <a16:creationId xmlns:a16="http://schemas.microsoft.com/office/drawing/2014/main" id="{EA15E1F6-FCC0-B1B8-8F0A-02FAAB3F0D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965453" y="5422957"/>
            <a:ext cx="600979" cy="600979"/>
          </a:xfrm>
          <a:prstGeom prst="ellipse">
            <a:avLst/>
          </a:prstGeom>
          <a:solidFill>
            <a:schemeClr val="accent5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Freeform 7">
            <a:extLst>
              <a:ext uri="{FF2B5EF4-FFF2-40B4-BE49-F238E27FC236}">
                <a16:creationId xmlns:a16="http://schemas.microsoft.com/office/drawing/2014/main" id="{8A0AB697-65DD-D82E-FD2B-BB10E141E7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84941"/>
            <a:ext cx="5739305" cy="6173059"/>
          </a:xfrm>
          <a:custGeom>
            <a:avLst/>
            <a:gdLst>
              <a:gd name="connsiteX0" fmla="*/ 2105216 w 5739305"/>
              <a:gd name="connsiteY0" fmla="*/ 0 h 6173059"/>
              <a:gd name="connsiteX1" fmla="*/ 5739305 w 5739305"/>
              <a:gd name="connsiteY1" fmla="*/ 3634089 h 6173059"/>
              <a:gd name="connsiteX2" fmla="*/ 4909456 w 5739305"/>
              <a:gd name="connsiteY2" fmla="*/ 5945707 h 6173059"/>
              <a:gd name="connsiteX3" fmla="*/ 4702825 w 5739305"/>
              <a:gd name="connsiteY3" fmla="*/ 6173059 h 6173059"/>
              <a:gd name="connsiteX4" fmla="*/ 0 w 5739305"/>
              <a:gd name="connsiteY4" fmla="*/ 6173059 h 6173059"/>
              <a:gd name="connsiteX5" fmla="*/ 0 w 5739305"/>
              <a:gd name="connsiteY5" fmla="*/ 675505 h 6173059"/>
              <a:gd name="connsiteX6" fmla="*/ 73362 w 5739305"/>
              <a:gd name="connsiteY6" fmla="*/ 620646 h 6173059"/>
              <a:gd name="connsiteX7" fmla="*/ 2105216 w 5739305"/>
              <a:gd name="connsiteY7" fmla="*/ 0 h 6173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39305" h="6173059">
                <a:moveTo>
                  <a:pt x="2105216" y="0"/>
                </a:moveTo>
                <a:cubicBezTo>
                  <a:pt x="4112268" y="0"/>
                  <a:pt x="5739305" y="1627037"/>
                  <a:pt x="5739305" y="3634089"/>
                </a:cubicBezTo>
                <a:cubicBezTo>
                  <a:pt x="5739305" y="4512174"/>
                  <a:pt x="5427880" y="5317522"/>
                  <a:pt x="4909456" y="5945707"/>
                </a:cubicBezTo>
                <a:lnTo>
                  <a:pt x="4702825" y="6173059"/>
                </a:lnTo>
                <a:lnTo>
                  <a:pt x="0" y="6173059"/>
                </a:lnTo>
                <a:lnTo>
                  <a:pt x="0" y="675505"/>
                </a:lnTo>
                <a:lnTo>
                  <a:pt x="73362" y="620646"/>
                </a:lnTo>
                <a:cubicBezTo>
                  <a:pt x="653367" y="228802"/>
                  <a:pt x="1352572" y="0"/>
                  <a:pt x="2105216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6DF637CE-F1AA-EB3D-67EB-815F56FFB5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500869" y="447695"/>
            <a:ext cx="1499065" cy="1499065"/>
          </a:xfrm>
          <a:prstGeom prst="ellipse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CC7F2D7-0500-18AD-893F-3BFF96B945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12386" y="1273861"/>
            <a:ext cx="5149695" cy="4264053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AD72A3CF-7B92-425B-B6F6-280533A6D9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8640" y="2386584"/>
            <a:ext cx="4837176" cy="2103120"/>
          </a:xfrm>
        </p:spPr>
        <p:txBody>
          <a:bodyPr anchor="t" anchorCtr="0">
            <a:normAutofit/>
          </a:bodyPr>
          <a:lstStyle>
            <a:lvl1pPr algn="l">
              <a:defRPr sz="3200" b="1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93D01B9-382B-1FFC-B0E8-50A5B1AA53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155536" y="2000952"/>
            <a:ext cx="3844355" cy="3094988"/>
            <a:chOff x="6448201" y="2832180"/>
            <a:chExt cx="4489704" cy="2901696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2DE06067-B8E1-70ED-D2D3-44CF8CDCDA07}"/>
                </a:ext>
              </a:extLst>
            </p:cNvPr>
            <p:cNvCxnSpPr>
              <a:cxnSpLocks/>
            </p:cNvCxnSpPr>
            <p:nvPr/>
          </p:nvCxnSpPr>
          <p:spPr>
            <a:xfrm>
              <a:off x="6448201" y="2832180"/>
              <a:ext cx="4477512" cy="0"/>
            </a:xfrm>
            <a:prstGeom prst="line">
              <a:avLst/>
            </a:prstGeom>
            <a:ln w="22225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830DAD0A-6F95-3AC2-7012-1BFF86880C36}"/>
                </a:ext>
              </a:extLst>
            </p:cNvPr>
            <p:cNvCxnSpPr>
              <a:cxnSpLocks/>
            </p:cNvCxnSpPr>
            <p:nvPr/>
          </p:nvCxnSpPr>
          <p:spPr>
            <a:xfrm>
              <a:off x="6448201" y="3533220"/>
              <a:ext cx="4477512" cy="0"/>
            </a:xfrm>
            <a:prstGeom prst="line">
              <a:avLst/>
            </a:prstGeom>
            <a:ln w="22225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668BE1B0-4E81-D3BC-6252-7981ADD19C22}"/>
                </a:ext>
              </a:extLst>
            </p:cNvPr>
            <p:cNvCxnSpPr>
              <a:cxnSpLocks/>
            </p:cNvCxnSpPr>
            <p:nvPr/>
          </p:nvCxnSpPr>
          <p:spPr>
            <a:xfrm>
              <a:off x="6448201" y="4234260"/>
              <a:ext cx="4477512" cy="0"/>
            </a:xfrm>
            <a:prstGeom prst="line">
              <a:avLst/>
            </a:prstGeom>
            <a:ln w="22225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D402BDCE-1B33-A927-9656-8B1F13D3E546}"/>
                </a:ext>
              </a:extLst>
            </p:cNvPr>
            <p:cNvCxnSpPr>
              <a:cxnSpLocks/>
            </p:cNvCxnSpPr>
            <p:nvPr/>
          </p:nvCxnSpPr>
          <p:spPr>
            <a:xfrm>
              <a:off x="6454297" y="4971876"/>
              <a:ext cx="4477512" cy="0"/>
            </a:xfrm>
            <a:prstGeom prst="line">
              <a:avLst/>
            </a:prstGeom>
            <a:ln w="22225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2E0822DF-56EF-F16B-1D58-9C3EAC7944A0}"/>
                </a:ext>
              </a:extLst>
            </p:cNvPr>
            <p:cNvCxnSpPr>
              <a:cxnSpLocks/>
            </p:cNvCxnSpPr>
            <p:nvPr/>
          </p:nvCxnSpPr>
          <p:spPr>
            <a:xfrm>
              <a:off x="6460393" y="5733876"/>
              <a:ext cx="4477512" cy="0"/>
            </a:xfrm>
            <a:prstGeom prst="line">
              <a:avLst/>
            </a:prstGeom>
            <a:ln w="22225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B70A54A3-3D1B-FF08-2460-114DA5BF6D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 userDrawn="1"/>
        </p:nvSpPr>
        <p:spPr>
          <a:xfrm>
            <a:off x="6812124" y="1474457"/>
            <a:ext cx="493649" cy="406564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4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4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4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4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200" b="1" dirty="0">
                <a:solidFill>
                  <a:schemeClr val="tx2"/>
                </a:solidFill>
                <a:latin typeface="+mj-lt"/>
                <a:cs typeface="Segoe UI Semibold" panose="020B0502040204020203" pitchFamily="34" charset="0"/>
              </a:rPr>
              <a:t>1. </a:t>
            </a:r>
          </a:p>
          <a:p>
            <a:pPr>
              <a:lnSpc>
                <a:spcPct val="150000"/>
              </a:lnSpc>
            </a:pPr>
            <a:r>
              <a:rPr lang="en-US" sz="2200" b="1" dirty="0">
                <a:solidFill>
                  <a:schemeClr val="tx2"/>
                </a:solidFill>
                <a:latin typeface="+mj-lt"/>
                <a:cs typeface="Segoe UI Semibold" panose="020B0502040204020203" pitchFamily="34" charset="0"/>
              </a:rPr>
              <a:t>2. </a:t>
            </a:r>
          </a:p>
          <a:p>
            <a:pPr>
              <a:lnSpc>
                <a:spcPct val="150000"/>
              </a:lnSpc>
            </a:pPr>
            <a:r>
              <a:rPr lang="en-US" sz="2200" b="1" dirty="0">
                <a:solidFill>
                  <a:schemeClr val="tx2"/>
                </a:solidFill>
                <a:latin typeface="+mj-lt"/>
                <a:cs typeface="Segoe UI Semibold" panose="020B0502040204020203" pitchFamily="34" charset="0"/>
              </a:rPr>
              <a:t>3. </a:t>
            </a:r>
          </a:p>
          <a:p>
            <a:pPr>
              <a:lnSpc>
                <a:spcPct val="150000"/>
              </a:lnSpc>
            </a:pPr>
            <a:r>
              <a:rPr lang="en-US" sz="2200" b="1" dirty="0">
                <a:solidFill>
                  <a:schemeClr val="tx2"/>
                </a:solidFill>
                <a:latin typeface="+mj-lt"/>
                <a:cs typeface="Segoe UI Semibold" panose="020B0502040204020203" pitchFamily="34" charset="0"/>
              </a:rPr>
              <a:t>4. </a:t>
            </a:r>
          </a:p>
          <a:p>
            <a:pPr>
              <a:lnSpc>
                <a:spcPct val="150000"/>
              </a:lnSpc>
            </a:pPr>
            <a:r>
              <a:rPr lang="en-US" sz="2200" b="1" dirty="0">
                <a:solidFill>
                  <a:schemeClr val="tx2"/>
                </a:solidFill>
                <a:latin typeface="+mj-lt"/>
                <a:cs typeface="Segoe UI Semibold" panose="020B0502040204020203" pitchFamily="34" charset="0"/>
              </a:rPr>
              <a:t>5.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C1550097-BD5F-E98D-20E3-A22C0C0388E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55536" y="1605845"/>
            <a:ext cx="4090669" cy="477764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200" b="1">
                <a:solidFill>
                  <a:schemeClr val="tx2"/>
                </a:solidFill>
                <a:latin typeface="+mj-lt"/>
                <a:cs typeface="Segoe UI Semibold" panose="020B07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tx2"/>
                </a:solidFill>
              </a:defRPr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Text Placeholder 17">
            <a:extLst>
              <a:ext uri="{FF2B5EF4-FFF2-40B4-BE49-F238E27FC236}">
                <a16:creationId xmlns:a16="http://schemas.microsoft.com/office/drawing/2014/main" id="{D366D221-FD48-C909-F65B-085F44205EB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155536" y="2373903"/>
            <a:ext cx="4090669" cy="477764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200" b="1">
                <a:solidFill>
                  <a:schemeClr val="tx2"/>
                </a:solidFill>
                <a:latin typeface="+mj-lt"/>
                <a:cs typeface="Segoe UI Semibold" panose="020B07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tx2"/>
                </a:solidFill>
              </a:defRPr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1" name="Text Placeholder 17">
            <a:extLst>
              <a:ext uri="{FF2B5EF4-FFF2-40B4-BE49-F238E27FC236}">
                <a16:creationId xmlns:a16="http://schemas.microsoft.com/office/drawing/2014/main" id="{9BD84418-94A8-777A-FEF5-E2B3E93F44C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155536" y="3144171"/>
            <a:ext cx="4090669" cy="477764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200" b="1">
                <a:solidFill>
                  <a:schemeClr val="tx2"/>
                </a:solidFill>
                <a:latin typeface="+mj-lt"/>
                <a:cs typeface="Segoe UI Semibold" panose="020B07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tx2"/>
                </a:solidFill>
              </a:defRPr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2" name="Text Placeholder 17">
            <a:extLst>
              <a:ext uri="{FF2B5EF4-FFF2-40B4-BE49-F238E27FC236}">
                <a16:creationId xmlns:a16="http://schemas.microsoft.com/office/drawing/2014/main" id="{EFF35093-CCA2-ABAA-FBB6-03256FB06BD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155536" y="3926830"/>
            <a:ext cx="4090669" cy="477764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200" b="1">
                <a:solidFill>
                  <a:schemeClr val="tx2"/>
                </a:solidFill>
                <a:latin typeface="+mj-lt"/>
                <a:cs typeface="Segoe UI Semibold" panose="020B07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tx2"/>
                </a:solidFill>
              </a:defRPr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8" name="Text Placeholder 17">
            <a:extLst>
              <a:ext uri="{FF2B5EF4-FFF2-40B4-BE49-F238E27FC236}">
                <a16:creationId xmlns:a16="http://schemas.microsoft.com/office/drawing/2014/main" id="{6FF71D66-09F6-C545-173C-E4918A91F00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155536" y="4693042"/>
            <a:ext cx="4090669" cy="477764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200" b="1">
                <a:solidFill>
                  <a:schemeClr val="tx2"/>
                </a:solidFill>
                <a:latin typeface="+mj-lt"/>
                <a:cs typeface="Segoe UI Semibold" panose="020B07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tx2"/>
                </a:solidFill>
              </a:defRPr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6D49D04-3BCD-7CCF-7AE2-41C646366DF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 rot="16200000">
            <a:off x="10403704" y="596187"/>
            <a:ext cx="2384490" cy="1192108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7EAB2424-7563-1DC0-626C-6310A612A59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49C39743-B767-01E5-1998-BD844DD0962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1BC2EDA-D519-4F34-BF3F-BFFF500F4B0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86354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32">
          <p15:clr>
            <a:srgbClr val="FBAE40"/>
          </p15:clr>
        </p15:guide>
        <p15:guide id="2" pos="336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gradFill>
          <a:gsLst>
            <a:gs pos="100000">
              <a:srgbClr val="FDFFFE"/>
            </a:gs>
            <a:gs pos="66020">
              <a:srgbClr val="F3FFFF"/>
            </a:gs>
            <a:gs pos="37992">
              <a:srgbClr val="FFFFFF"/>
            </a:gs>
            <a:gs pos="7000">
              <a:srgbClr val="EAFCFE"/>
            </a:gs>
          </a:gsLst>
          <a:lin ang="4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2">
            <a:extLst>
              <a:ext uri="{FF2B5EF4-FFF2-40B4-BE49-F238E27FC236}">
                <a16:creationId xmlns:a16="http://schemas.microsoft.com/office/drawing/2014/main" id="{CCB0938D-C7B4-782B-BFAF-F503DE1CA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4287" y="4334114"/>
            <a:ext cx="1149441" cy="1499066"/>
          </a:xfrm>
          <a:custGeom>
            <a:avLst/>
            <a:gdLst>
              <a:gd name="connsiteX0" fmla="*/ 399908 w 1149441"/>
              <a:gd name="connsiteY0" fmla="*/ 0 h 1499066"/>
              <a:gd name="connsiteX1" fmla="*/ 1149441 w 1149441"/>
              <a:gd name="connsiteY1" fmla="*/ 749533 h 1499066"/>
              <a:gd name="connsiteX2" fmla="*/ 399908 w 1149441"/>
              <a:gd name="connsiteY2" fmla="*/ 1499066 h 1499066"/>
              <a:gd name="connsiteX3" fmla="*/ 108156 w 1149441"/>
              <a:gd name="connsiteY3" fmla="*/ 1440164 h 1499066"/>
              <a:gd name="connsiteX4" fmla="*/ 0 w 1149441"/>
              <a:gd name="connsiteY4" fmla="*/ 1381459 h 1499066"/>
              <a:gd name="connsiteX5" fmla="*/ 0 w 1149441"/>
              <a:gd name="connsiteY5" fmla="*/ 117607 h 1499066"/>
              <a:gd name="connsiteX6" fmla="*/ 108156 w 1149441"/>
              <a:gd name="connsiteY6" fmla="*/ 58902 h 1499066"/>
              <a:gd name="connsiteX7" fmla="*/ 399908 w 1149441"/>
              <a:gd name="connsiteY7" fmla="*/ 0 h 1499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49441" h="1499066">
                <a:moveTo>
                  <a:pt x="399908" y="0"/>
                </a:moveTo>
                <a:cubicBezTo>
                  <a:pt x="813864" y="0"/>
                  <a:pt x="1149441" y="335577"/>
                  <a:pt x="1149441" y="749533"/>
                </a:cubicBezTo>
                <a:cubicBezTo>
                  <a:pt x="1149441" y="1163489"/>
                  <a:pt x="813864" y="1499066"/>
                  <a:pt x="399908" y="1499066"/>
                </a:cubicBezTo>
                <a:cubicBezTo>
                  <a:pt x="296419" y="1499066"/>
                  <a:pt x="197829" y="1478093"/>
                  <a:pt x="108156" y="1440164"/>
                </a:cubicBezTo>
                <a:lnTo>
                  <a:pt x="0" y="1381459"/>
                </a:lnTo>
                <a:lnTo>
                  <a:pt x="0" y="117607"/>
                </a:lnTo>
                <a:lnTo>
                  <a:pt x="108156" y="58902"/>
                </a:lnTo>
                <a:cubicBezTo>
                  <a:pt x="197829" y="20974"/>
                  <a:pt x="296419" y="0"/>
                  <a:pt x="399908" y="0"/>
                </a:cubicBez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Freeform 19">
            <a:extLst>
              <a:ext uri="{FF2B5EF4-FFF2-40B4-BE49-F238E27FC236}">
                <a16:creationId xmlns:a16="http://schemas.microsoft.com/office/drawing/2014/main" id="{27AD3143-C49E-0951-0DB8-A9ABF0AB7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18661" y="-1535"/>
            <a:ext cx="6184356" cy="5906209"/>
          </a:xfrm>
          <a:custGeom>
            <a:avLst/>
            <a:gdLst>
              <a:gd name="connsiteX0" fmla="*/ 605352 w 6184356"/>
              <a:gd name="connsiteY0" fmla="*/ 0 h 5906209"/>
              <a:gd name="connsiteX1" fmla="*/ 6184356 w 6184356"/>
              <a:gd name="connsiteY1" fmla="*/ 0 h 5906209"/>
              <a:gd name="connsiteX2" fmla="*/ 6184356 w 6184356"/>
              <a:gd name="connsiteY2" fmla="*/ 5104584 h 5906209"/>
              <a:gd name="connsiteX3" fmla="*/ 5989771 w 6184356"/>
              <a:gd name="connsiteY3" fmla="*/ 5250092 h 5906209"/>
              <a:gd name="connsiteX4" fmla="*/ 3841790 w 6184356"/>
              <a:gd name="connsiteY4" fmla="*/ 5906209 h 5906209"/>
              <a:gd name="connsiteX5" fmla="*/ 0 w 6184356"/>
              <a:gd name="connsiteY5" fmla="*/ 2064419 h 5906209"/>
              <a:gd name="connsiteX6" fmla="*/ 463684 w 6184356"/>
              <a:gd name="connsiteY6" fmla="*/ 233194 h 5906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84356" h="5906209">
                <a:moveTo>
                  <a:pt x="605352" y="0"/>
                </a:moveTo>
                <a:lnTo>
                  <a:pt x="6184356" y="0"/>
                </a:lnTo>
                <a:lnTo>
                  <a:pt x="6184356" y="5104584"/>
                </a:lnTo>
                <a:lnTo>
                  <a:pt x="5989771" y="5250092"/>
                </a:lnTo>
                <a:cubicBezTo>
                  <a:pt x="5376618" y="5664330"/>
                  <a:pt x="4637451" y="5906209"/>
                  <a:pt x="3841790" y="5906209"/>
                </a:cubicBezTo>
                <a:cubicBezTo>
                  <a:pt x="1720028" y="5906209"/>
                  <a:pt x="0" y="4186181"/>
                  <a:pt x="0" y="2064419"/>
                </a:cubicBezTo>
                <a:cubicBezTo>
                  <a:pt x="0" y="1401369"/>
                  <a:pt x="167972" y="777550"/>
                  <a:pt x="463684" y="233194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1F142C3-F309-0D74-D5C5-3EAB19D430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689666" y="1067784"/>
            <a:ext cx="635955" cy="635955"/>
          </a:xfrm>
          <a:prstGeom prst="ellipse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AD72A3CF-7B92-425B-B6F6-280533A6D9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8640" y="2386584"/>
            <a:ext cx="4837176" cy="2103120"/>
          </a:xfrm>
        </p:spPr>
        <p:txBody>
          <a:bodyPr anchor="t" anchorCtr="0">
            <a:normAutofit/>
          </a:bodyPr>
          <a:lstStyle>
            <a:lvl1pPr algn="l">
              <a:defRPr sz="3200" b="1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790AB7A2-D41E-7F8C-E35B-D135E2EFA55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 flipV="1">
            <a:off x="2963611" y="-9427"/>
            <a:ext cx="2384497" cy="1181008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Content Placeholder 16">
            <a:extLst>
              <a:ext uri="{FF2B5EF4-FFF2-40B4-BE49-F238E27FC236}">
                <a16:creationId xmlns:a16="http://schemas.microsoft.com/office/drawing/2014/main" id="{A56C6565-B97C-5C01-FA9D-8CF1B20447E2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419088" y="1280160"/>
            <a:ext cx="5129784" cy="4261104"/>
          </a:xfrm>
          <a:solidFill>
            <a:schemeClr val="bg1"/>
          </a:solidFill>
          <a:ln w="12700">
            <a:solidFill>
              <a:schemeClr val="bg2">
                <a:lumMod val="90000"/>
              </a:schemeClr>
            </a:solidFill>
            <a:prstDash val="dash"/>
          </a:ln>
        </p:spPr>
        <p:txBody>
          <a:bodyPr lIns="91440" rIns="91440">
            <a:noAutofit/>
          </a:bodyPr>
          <a:lstStyle>
            <a:lvl1pPr>
              <a:lnSpc>
                <a:spcPct val="100000"/>
              </a:lnSpc>
              <a:defRPr sz="2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7EAB2424-7563-1DC0-626C-6310A612A59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49C39743-B767-01E5-1998-BD844DD0962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1BC2EDA-D519-4F34-BF3F-BFFF500F4B0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67781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32">
          <p15:clr>
            <a:srgbClr val="FBAE40"/>
          </p15:clr>
        </p15:guide>
        <p15:guide id="2" pos="336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bg>
      <p:bgPr>
        <a:gradFill>
          <a:gsLst>
            <a:gs pos="100000">
              <a:srgbClr val="FDFFFE"/>
            </a:gs>
            <a:gs pos="66020">
              <a:srgbClr val="F3FFFF"/>
            </a:gs>
            <a:gs pos="37992">
              <a:srgbClr val="FFFFFF"/>
            </a:gs>
            <a:gs pos="7000">
              <a:srgbClr val="EAFCFE"/>
            </a:gs>
          </a:gsLst>
          <a:lin ang="4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13">
            <a:extLst>
              <a:ext uri="{FF2B5EF4-FFF2-40B4-BE49-F238E27FC236}">
                <a16:creationId xmlns:a16="http://schemas.microsoft.com/office/drawing/2014/main" id="{3444D42C-1BDD-684F-2ED7-CBF2B31FA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-11017"/>
            <a:ext cx="5797960" cy="5177077"/>
          </a:xfrm>
          <a:custGeom>
            <a:avLst/>
            <a:gdLst>
              <a:gd name="connsiteX0" fmla="*/ 0 w 6306096"/>
              <a:gd name="connsiteY0" fmla="*/ 0 h 5630799"/>
              <a:gd name="connsiteX1" fmla="*/ 5864035 w 6306096"/>
              <a:gd name="connsiteY1" fmla="*/ 0 h 5630799"/>
              <a:gd name="connsiteX2" fmla="*/ 5927254 w 6306096"/>
              <a:gd name="connsiteY2" fmla="*/ 123434 h 5630799"/>
              <a:gd name="connsiteX3" fmla="*/ 6306096 w 6306096"/>
              <a:gd name="connsiteY3" fmla="*/ 1789009 h 5630799"/>
              <a:gd name="connsiteX4" fmla="*/ 2464306 w 6306096"/>
              <a:gd name="connsiteY4" fmla="*/ 5630799 h 5630799"/>
              <a:gd name="connsiteX5" fmla="*/ 20571 w 6306096"/>
              <a:gd name="connsiteY5" fmla="*/ 4753521 h 5630799"/>
              <a:gd name="connsiteX6" fmla="*/ 0 w 6306096"/>
              <a:gd name="connsiteY6" fmla="*/ 4734825 h 5630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06096" h="5630799">
                <a:moveTo>
                  <a:pt x="0" y="0"/>
                </a:moveTo>
                <a:lnTo>
                  <a:pt x="5864035" y="0"/>
                </a:lnTo>
                <a:lnTo>
                  <a:pt x="5927254" y="123434"/>
                </a:lnTo>
                <a:cubicBezTo>
                  <a:pt x="6170039" y="627296"/>
                  <a:pt x="6306096" y="1192264"/>
                  <a:pt x="6306096" y="1789009"/>
                </a:cubicBezTo>
                <a:cubicBezTo>
                  <a:pt x="6306096" y="3910771"/>
                  <a:pt x="4586068" y="5630799"/>
                  <a:pt x="2464306" y="5630799"/>
                </a:cubicBezTo>
                <a:cubicBezTo>
                  <a:pt x="1536035" y="5630799"/>
                  <a:pt x="684659" y="5301575"/>
                  <a:pt x="20571" y="4753521"/>
                </a:cubicBezTo>
                <a:lnTo>
                  <a:pt x="0" y="4734825"/>
                </a:lnTo>
                <a:close/>
              </a:path>
            </a:pathLst>
          </a:custGeom>
          <a:solidFill>
            <a:schemeClr val="accent3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B266F6B-F29A-5957-62EB-27F8C2FAEB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282616" y="378865"/>
            <a:ext cx="813384" cy="813384"/>
          </a:xfrm>
          <a:prstGeom prst="ellipse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0AC709F-F9A3-D8F0-A42E-A2C94191DF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75619" y="5909834"/>
            <a:ext cx="397747" cy="397747"/>
          </a:xfrm>
          <a:prstGeom prst="ellipse">
            <a:avLst/>
          </a:prstGeom>
          <a:solidFill>
            <a:schemeClr val="accent6">
              <a:alpha val="3033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AD72A3CF-7B92-425B-B6F6-280533A6D9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8640" y="2386584"/>
            <a:ext cx="4837176" cy="2103120"/>
          </a:xfrm>
        </p:spPr>
        <p:txBody>
          <a:bodyPr anchor="t" anchorCtr="0">
            <a:normAutofit/>
          </a:bodyPr>
          <a:lstStyle>
            <a:lvl1pPr algn="l">
              <a:defRPr sz="3200" b="1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3" name="Content Placeholder 16">
            <a:extLst>
              <a:ext uri="{FF2B5EF4-FFF2-40B4-BE49-F238E27FC236}">
                <a16:creationId xmlns:a16="http://schemas.microsoft.com/office/drawing/2014/main" id="{A56C6565-B97C-5C01-FA9D-8CF1B20447E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419088" y="1280160"/>
            <a:ext cx="5129784" cy="4261104"/>
          </a:xfrm>
          <a:solidFill>
            <a:schemeClr val="bg1"/>
          </a:solidFill>
          <a:ln w="12700">
            <a:solidFill>
              <a:schemeClr val="bg2">
                <a:lumMod val="90000"/>
              </a:schemeClr>
            </a:solidFill>
            <a:prstDash val="dash"/>
          </a:ln>
        </p:spPr>
        <p:txBody>
          <a:bodyPr lIns="91440" rIns="91440">
            <a:noAutofit/>
          </a:bodyPr>
          <a:lstStyle>
            <a:lvl1pPr>
              <a:lnSpc>
                <a:spcPct val="100000"/>
              </a:lnSpc>
              <a:defRPr sz="2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" name="Footer Placeholder 18">
            <a:extLst>
              <a:ext uri="{FF2B5EF4-FFF2-40B4-BE49-F238E27FC236}">
                <a16:creationId xmlns:a16="http://schemas.microsoft.com/office/drawing/2014/main" id="{3914E26B-E8E4-55F2-CC5E-DD0D0AD5C89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539496" y="6126480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65E2D1E-4C5D-A613-CB40-98902C0D832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263206" y="5671159"/>
            <a:ext cx="2384497" cy="1186842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Slide Number Placeholder 19">
            <a:extLst>
              <a:ext uri="{FF2B5EF4-FFF2-40B4-BE49-F238E27FC236}">
                <a16:creationId xmlns:a16="http://schemas.microsoft.com/office/drawing/2014/main" id="{294A49EB-EEA6-1B79-F5DE-CFBFC6FFA2C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793690" y="6190487"/>
            <a:ext cx="846621" cy="365760"/>
          </a:xfrm>
        </p:spPr>
        <p:txBody>
          <a:bodyPr/>
          <a:lstStyle/>
          <a:p>
            <a:fld id="{D1BC2EDA-D519-4F34-BF3F-BFFF500F4B0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80351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32">
          <p15:clr>
            <a:srgbClr val="FBAE40"/>
          </p15:clr>
        </p15:guide>
        <p15:guide id="2" pos="33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3">
    <p:bg>
      <p:bgPr>
        <a:gradFill>
          <a:gsLst>
            <a:gs pos="100000">
              <a:srgbClr val="FDFFFE"/>
            </a:gs>
            <a:gs pos="66020">
              <a:srgbClr val="F3FFFF"/>
            </a:gs>
            <a:gs pos="37992">
              <a:srgbClr val="FFFFFF"/>
            </a:gs>
            <a:gs pos="7000">
              <a:srgbClr val="EAFCFE"/>
            </a:gs>
          </a:gsLst>
          <a:lin ang="4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17">
            <a:extLst>
              <a:ext uri="{FF2B5EF4-FFF2-40B4-BE49-F238E27FC236}">
                <a16:creationId xmlns:a16="http://schemas.microsoft.com/office/drawing/2014/main" id="{B85198C3-2E2B-8874-B190-913F6956F2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34171" y="2087276"/>
            <a:ext cx="3262907" cy="4770723"/>
          </a:xfrm>
          <a:custGeom>
            <a:avLst/>
            <a:gdLst>
              <a:gd name="connsiteX0" fmla="*/ 2635767 w 3262907"/>
              <a:gd name="connsiteY0" fmla="*/ 0 h 4770723"/>
              <a:gd name="connsiteX1" fmla="*/ 3166966 w 3262907"/>
              <a:gd name="connsiteY1" fmla="*/ 53550 h 4770723"/>
              <a:gd name="connsiteX2" fmla="*/ 3262907 w 3262907"/>
              <a:gd name="connsiteY2" fmla="*/ 78219 h 4770723"/>
              <a:gd name="connsiteX3" fmla="*/ 3262907 w 3262907"/>
              <a:gd name="connsiteY3" fmla="*/ 4770723 h 4770723"/>
              <a:gd name="connsiteX4" fmla="*/ 1094334 w 3262907"/>
              <a:gd name="connsiteY4" fmla="*/ 4770723 h 4770723"/>
              <a:gd name="connsiteX5" fmla="*/ 959175 w 3262907"/>
              <a:gd name="connsiteY5" fmla="*/ 4669653 h 4770723"/>
              <a:gd name="connsiteX6" fmla="*/ 0 w 3262907"/>
              <a:gd name="connsiteY6" fmla="*/ 2635767 h 4770723"/>
              <a:gd name="connsiteX7" fmla="*/ 2635767 w 3262907"/>
              <a:gd name="connsiteY7" fmla="*/ 0 h 4770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262907" h="4770723">
                <a:moveTo>
                  <a:pt x="2635767" y="0"/>
                </a:moveTo>
                <a:cubicBezTo>
                  <a:pt x="2817729" y="0"/>
                  <a:pt x="2995384" y="18439"/>
                  <a:pt x="3166966" y="53550"/>
                </a:cubicBezTo>
                <a:lnTo>
                  <a:pt x="3262907" y="78219"/>
                </a:lnTo>
                <a:lnTo>
                  <a:pt x="3262907" y="4770723"/>
                </a:lnTo>
                <a:lnTo>
                  <a:pt x="1094334" y="4770723"/>
                </a:lnTo>
                <a:lnTo>
                  <a:pt x="959175" y="4669653"/>
                </a:lnTo>
                <a:cubicBezTo>
                  <a:pt x="373383" y="4186215"/>
                  <a:pt x="0" y="3454595"/>
                  <a:pt x="0" y="2635767"/>
                </a:cubicBezTo>
                <a:cubicBezTo>
                  <a:pt x="0" y="1180073"/>
                  <a:pt x="1180073" y="0"/>
                  <a:pt x="2635767" y="0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" name="Freeform 21">
            <a:extLst>
              <a:ext uri="{FF2B5EF4-FFF2-40B4-BE49-F238E27FC236}">
                <a16:creationId xmlns:a16="http://schemas.microsoft.com/office/drawing/2014/main" id="{9C80863B-5076-EB08-18A2-8E31F090A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37021" y="0"/>
            <a:ext cx="1824598" cy="1392971"/>
          </a:xfrm>
          <a:custGeom>
            <a:avLst/>
            <a:gdLst>
              <a:gd name="connsiteX0" fmla="*/ 139847 w 1824598"/>
              <a:gd name="connsiteY0" fmla="*/ 0 h 1392971"/>
              <a:gd name="connsiteX1" fmla="*/ 1684751 w 1824598"/>
              <a:gd name="connsiteY1" fmla="*/ 0 h 1392971"/>
              <a:gd name="connsiteX2" fmla="*/ 1752905 w 1824598"/>
              <a:gd name="connsiteY2" fmla="*/ 125564 h 1392971"/>
              <a:gd name="connsiteX3" fmla="*/ 1824598 w 1824598"/>
              <a:gd name="connsiteY3" fmla="*/ 480672 h 1392971"/>
              <a:gd name="connsiteX4" fmla="*/ 912299 w 1824598"/>
              <a:gd name="connsiteY4" fmla="*/ 1392971 h 1392971"/>
              <a:gd name="connsiteX5" fmla="*/ 0 w 1824598"/>
              <a:gd name="connsiteY5" fmla="*/ 480672 h 1392971"/>
              <a:gd name="connsiteX6" fmla="*/ 71693 w 1824598"/>
              <a:gd name="connsiteY6" fmla="*/ 125564 h 1392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24598" h="1392971">
                <a:moveTo>
                  <a:pt x="139847" y="0"/>
                </a:moveTo>
                <a:lnTo>
                  <a:pt x="1684751" y="0"/>
                </a:lnTo>
                <a:lnTo>
                  <a:pt x="1752905" y="125564"/>
                </a:lnTo>
                <a:cubicBezTo>
                  <a:pt x="1799070" y="234710"/>
                  <a:pt x="1824598" y="354710"/>
                  <a:pt x="1824598" y="480672"/>
                </a:cubicBezTo>
                <a:cubicBezTo>
                  <a:pt x="1824598" y="984521"/>
                  <a:pt x="1416148" y="1392971"/>
                  <a:pt x="912299" y="1392971"/>
                </a:cubicBezTo>
                <a:cubicBezTo>
                  <a:pt x="408450" y="1392971"/>
                  <a:pt x="0" y="984521"/>
                  <a:pt x="0" y="480672"/>
                </a:cubicBezTo>
                <a:cubicBezTo>
                  <a:pt x="0" y="354710"/>
                  <a:pt x="25528" y="234710"/>
                  <a:pt x="71693" y="125564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Freeform 23">
            <a:extLst>
              <a:ext uri="{FF2B5EF4-FFF2-40B4-BE49-F238E27FC236}">
                <a16:creationId xmlns:a16="http://schemas.microsoft.com/office/drawing/2014/main" id="{BDD0B550-942E-F4E9-B09A-16F6C4F00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165666" y="5908181"/>
            <a:ext cx="3046380" cy="949818"/>
          </a:xfrm>
          <a:custGeom>
            <a:avLst/>
            <a:gdLst>
              <a:gd name="connsiteX0" fmla="*/ 1523190 w 3046380"/>
              <a:gd name="connsiteY0" fmla="*/ 0 h 949818"/>
              <a:gd name="connsiteX1" fmla="*/ 3017169 w 3046380"/>
              <a:gd name="connsiteY1" fmla="*/ 889179 h 949818"/>
              <a:gd name="connsiteX2" fmla="*/ 3046380 w 3046380"/>
              <a:gd name="connsiteY2" fmla="*/ 949818 h 949818"/>
              <a:gd name="connsiteX3" fmla="*/ 0 w 3046380"/>
              <a:gd name="connsiteY3" fmla="*/ 949818 h 949818"/>
              <a:gd name="connsiteX4" fmla="*/ 29212 w 3046380"/>
              <a:gd name="connsiteY4" fmla="*/ 889179 h 949818"/>
              <a:gd name="connsiteX5" fmla="*/ 1523190 w 3046380"/>
              <a:gd name="connsiteY5" fmla="*/ 0 h 949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46380" h="949818">
                <a:moveTo>
                  <a:pt x="1523190" y="0"/>
                </a:moveTo>
                <a:cubicBezTo>
                  <a:pt x="2168310" y="0"/>
                  <a:pt x="2729454" y="359544"/>
                  <a:pt x="3017169" y="889179"/>
                </a:cubicBezTo>
                <a:lnTo>
                  <a:pt x="3046380" y="949818"/>
                </a:lnTo>
                <a:lnTo>
                  <a:pt x="0" y="949818"/>
                </a:lnTo>
                <a:lnTo>
                  <a:pt x="29212" y="889179"/>
                </a:lnTo>
                <a:cubicBezTo>
                  <a:pt x="316927" y="359544"/>
                  <a:pt x="878070" y="0"/>
                  <a:pt x="1523190" y="0"/>
                </a:cubicBez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00450AD-469A-81EC-8D58-093490CDE6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37021" y="948393"/>
            <a:ext cx="420622" cy="420622"/>
          </a:xfrm>
          <a:prstGeom prst="ellipse">
            <a:avLst/>
          </a:prstGeom>
          <a:solidFill>
            <a:schemeClr val="accent1">
              <a:alpha val="3319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AD72A3CF-7B92-425B-B6F6-280533A6D9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8640" y="2386584"/>
            <a:ext cx="4837176" cy="2103120"/>
          </a:xfrm>
        </p:spPr>
        <p:txBody>
          <a:bodyPr anchor="t" anchorCtr="0">
            <a:normAutofit/>
          </a:bodyPr>
          <a:lstStyle>
            <a:lvl1pPr algn="l">
              <a:defRPr sz="3200" b="1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3" name="Content Placeholder 16">
            <a:extLst>
              <a:ext uri="{FF2B5EF4-FFF2-40B4-BE49-F238E27FC236}">
                <a16:creationId xmlns:a16="http://schemas.microsoft.com/office/drawing/2014/main" id="{A56C6565-B97C-5C01-FA9D-8CF1B20447E2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419088" y="1280160"/>
            <a:ext cx="5129784" cy="4261104"/>
          </a:xfrm>
          <a:solidFill>
            <a:schemeClr val="bg1"/>
          </a:solidFill>
          <a:ln w="12700">
            <a:solidFill>
              <a:schemeClr val="bg2">
                <a:lumMod val="90000"/>
              </a:schemeClr>
            </a:solidFill>
            <a:prstDash val="dash"/>
          </a:ln>
        </p:spPr>
        <p:txBody>
          <a:bodyPr lIns="91440" rIns="91440">
            <a:noAutofit/>
          </a:bodyPr>
          <a:lstStyle>
            <a:lvl1pPr>
              <a:lnSpc>
                <a:spcPct val="100000"/>
              </a:lnSpc>
              <a:defRPr sz="2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7EAB2424-7563-1DC0-626C-6310A612A59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49C39743-B767-01E5-1998-BD844DD0962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1BC2EDA-D519-4F34-BF3F-BFFF500F4B0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87448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32">
          <p15:clr>
            <a:srgbClr val="FBAE40"/>
          </p15:clr>
        </p15:guide>
        <p15:guide id="2" pos="336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21208" y="448056"/>
            <a:ext cx="6876288" cy="64008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9496" y="1435608"/>
            <a:ext cx="4416552" cy="39776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39496" y="612648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4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897112" y="6190487"/>
            <a:ext cx="2743200" cy="3657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D1BC2EDA-D519-4F34-BF3F-BFFF500F4B0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03625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</p:sldLayoutIdLst>
  <p:txStyles>
    <p:titleStyle>
      <a:lvl1pPr algn="l" defTabSz="914400" rtl="0" eaLnBrk="1" latinLnBrk="0" hangingPunct="1">
        <a:spcBef>
          <a:spcPct val="0"/>
        </a:spcBef>
        <a:buNone/>
        <a:defRPr sz="2800" b="1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Tx/>
        <a:buNone/>
        <a:defRPr lang="en-US" sz="1200" kern="1200" dirty="0">
          <a:solidFill>
            <a:schemeClr val="tx1"/>
          </a:solidFill>
          <a:latin typeface="+mn-lt"/>
          <a:ea typeface="+mn-ea"/>
          <a:cs typeface="+mn-cs"/>
        </a:defRPr>
      </a:lvl1pPr>
      <a:lvl2pPr marL="2286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16002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20574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25146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7pPr>
      <a:lvl8pPr marL="29718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8pPr>
      <a:lvl9pPr marL="3429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subjectguides.york.ac.uk/openresearch" TargetMode="External"/><Relationship Id="rId5" Type="http://schemas.openxmlformats.org/officeDocument/2006/relationships/image" Target="../media/image4.png"/><Relationship Id="rId4" Type="http://schemas.openxmlformats.org/officeDocument/2006/relationships/hyperlink" Target="https://covid19epi.github.io/stats/home/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awpixel.com/search/covid" TargetMode="External"/><Relationship Id="rId2" Type="http://schemas.openxmlformats.org/officeDocument/2006/relationships/image" Target="../media/image14.1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foto.wuestenigel.com/hands-in-gloves-hold-a-globe-in-a-medical-mask-the-concept-of-the-fight-against-coronavirus-in-the-world/" TargetMode="Externa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creativecommons.org/licenses/by-sa/3.0/" TargetMode="External"/><Relationship Id="rId5" Type="http://schemas.openxmlformats.org/officeDocument/2006/relationships/hyperlink" Target="https://chillr.de/glotz-dich-schlau-fur-mehr-grips/" TargetMode="External"/><Relationship Id="rId4" Type="http://schemas.openxmlformats.org/officeDocument/2006/relationships/image" Target="../media/image10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99000">
              <a:srgbClr val="FDFFFE"/>
            </a:gs>
            <a:gs pos="66000">
              <a:srgbClr val="F3FFFF"/>
            </a:gs>
            <a:gs pos="37992">
              <a:srgbClr val="FFFFFF"/>
            </a:gs>
            <a:gs pos="5000">
              <a:srgbClr val="EAFCFE"/>
            </a:gs>
          </a:gsLst>
          <a:lin ang="17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19E9CFE-1820-51D6-3F5B-5FD2FCD3B7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09716" y="2155306"/>
            <a:ext cx="5891784" cy="1764792"/>
          </a:xfrm>
        </p:spPr>
        <p:txBody>
          <a:bodyPr/>
          <a:lstStyle/>
          <a:p>
            <a:pPr algn="ctr"/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COVID-19 Data Dashboard &amp; Trend Analysis</a:t>
            </a:r>
          </a:p>
        </p:txBody>
      </p:sp>
      <p:sp>
        <p:nvSpPr>
          <p:cNvPr id="18" name="Subtitle 17">
            <a:extLst>
              <a:ext uri="{FF2B5EF4-FFF2-40B4-BE49-F238E27FC236}">
                <a16:creationId xmlns:a16="http://schemas.microsoft.com/office/drawing/2014/main" id="{57D62F16-F75C-6B98-2080-BECC2DE82C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00216" y="3790964"/>
            <a:ext cx="5476308" cy="828735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Visualizing Pandemic Trends and Metrics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A60D929-F3F8-9BB7-0427-F55A1938AA9C}"/>
              </a:ext>
            </a:extLst>
          </p:cNvPr>
          <p:cNvSpPr txBox="1"/>
          <p:nvPr/>
        </p:nvSpPr>
        <p:spPr>
          <a:xfrm>
            <a:off x="7433472" y="5998404"/>
            <a:ext cx="45680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CA4F6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PRESENTETATION BY : SHRUTI BADAGANDI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91D4F4-3A37-AA80-DA9D-3C4CB76D2A0A}"/>
              </a:ext>
            </a:extLst>
          </p:cNvPr>
          <p:cNvPicPr>
            <a:picLocks noGrp="1"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t="189" b="189"/>
          <a:stretch>
            <a:fillRect/>
          </a:stretch>
        </p:blipFill>
        <p:spPr>
          <a:xfrm>
            <a:off x="772901" y="1086852"/>
            <a:ext cx="4763557" cy="4684295"/>
          </a:xfrm>
          <a:prstGeom prst="rect">
            <a:avLst/>
          </a:prstGeom>
          <a:noFill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681681F-17B9-ED48-5B4C-71B34291F79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9957536" y="-114788"/>
            <a:ext cx="1320064" cy="1016021"/>
          </a:xfrm>
          <a:prstGeom prst="rect">
            <a:avLst/>
          </a:prstGeom>
        </p:spPr>
      </p:pic>
      <p:sp>
        <p:nvSpPr>
          <p:cNvPr id="2" name="Slide Number Placeholder 7">
            <a:extLst>
              <a:ext uri="{FF2B5EF4-FFF2-40B4-BE49-F238E27FC236}">
                <a16:creationId xmlns:a16="http://schemas.microsoft.com/office/drawing/2014/main" id="{491EB731-4E18-D5D7-0A2D-F98F0CABB109}"/>
              </a:ext>
            </a:extLst>
          </p:cNvPr>
          <p:cNvSpPr txBox="1">
            <a:spLocks/>
          </p:cNvSpPr>
          <p:nvPr/>
        </p:nvSpPr>
        <p:spPr>
          <a:xfrm>
            <a:off x="8878014" y="6336958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400" dirty="0">
                <a:solidFill>
                  <a:schemeClr val="bg2">
                    <a:lumMod val="50000"/>
                  </a:schemeClr>
                </a:solidFill>
                <a:cs typeface="Segoe UI" panose="020B0502040204020203" pitchFamily="34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1598755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0D83115-C04F-D5C4-E3F7-BD410E9E47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970" y="321243"/>
            <a:ext cx="11119104" cy="640080"/>
          </a:xfrm>
        </p:spPr>
        <p:txBody>
          <a:bodyPr/>
          <a:lstStyle/>
          <a:p>
            <a:r>
              <a:rPr lang="en-US" sz="3600" dirty="0"/>
              <a:t>KEY INSIGHTS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E7C739-A3B4-F77A-BCC4-7D862DB68993}"/>
              </a:ext>
            </a:extLst>
          </p:cNvPr>
          <p:cNvSpPr txBox="1"/>
          <p:nvPr/>
        </p:nvSpPr>
        <p:spPr>
          <a:xfrm>
            <a:off x="946484" y="1892968"/>
            <a:ext cx="103311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931EB54-D712-476E-BA12-08BCF485F9F9}"/>
              </a:ext>
            </a:extLst>
          </p:cNvPr>
          <p:cNvSpPr txBox="1"/>
          <p:nvPr/>
        </p:nvSpPr>
        <p:spPr>
          <a:xfrm>
            <a:off x="1435511" y="961323"/>
            <a:ext cx="10220042" cy="5641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>
                <a:latin typeface="+mj-lt"/>
              </a:rPr>
              <a:t>In 2025, many countries are again reporting a </a:t>
            </a:r>
            <a:r>
              <a:rPr lang="en-US" sz="1400" b="1" dirty="0"/>
              <a:t>rise in COVID-19 cases</a:t>
            </a:r>
            <a:r>
              <a:rPr lang="en-US" sz="1400" dirty="0">
                <a:latin typeface="+mj-lt"/>
              </a:rPr>
              <a:t>, especially during seasonal changes (like winter or monsoon) when people gather indoors and viruses spread more easily.</a:t>
            </a:r>
          </a:p>
          <a:p>
            <a:pPr algn="just"/>
            <a:r>
              <a:rPr lang="en-US" sz="1400" dirty="0">
                <a:latin typeface="+mj-lt"/>
              </a:rPr>
              <a:t>	Recent COVID-19 variants may not cause the same severe symptoms as in early 2020, especially in vaccinated people. However, symptoms can include: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>
                <a:latin typeface="+mj-lt"/>
              </a:rPr>
              <a:t>Sore throat, Fatigue or tiredness, Low-grade fever, Headache, In some cases, shortness of breath or chest pain</a:t>
            </a:r>
          </a:p>
          <a:p>
            <a:pPr algn="just"/>
            <a:r>
              <a:rPr lang="en-US" sz="1400" dirty="0">
                <a:latin typeface="+mj-lt"/>
              </a:rPr>
              <a:t>Some people might think it's just a common cold, which is why testing is important if you're feeling unwell.</a:t>
            </a:r>
          </a:p>
          <a:p>
            <a:pPr algn="just"/>
            <a:r>
              <a:rPr 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COVID-19 spreads mainly through: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b="1" dirty="0"/>
              <a:t>Airborne droplets</a:t>
            </a:r>
            <a:r>
              <a:rPr lang="en-US" sz="1400" dirty="0"/>
              <a:t>: </a:t>
            </a:r>
            <a:r>
              <a:rPr lang="en-US" sz="1400" dirty="0">
                <a:latin typeface="+mj-lt"/>
              </a:rPr>
              <a:t>When someone talks, sneezes, or coughs, the virus travels in tiny droplets.</a:t>
            </a:r>
            <a:endParaRPr lang="en-US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b="1" dirty="0"/>
              <a:t>Close contact: </a:t>
            </a:r>
            <a:r>
              <a:rPr lang="en-US" sz="1400" dirty="0">
                <a:latin typeface="+mj-lt"/>
              </a:rPr>
              <a:t>Being near an infected person increases your risk.</a:t>
            </a:r>
            <a:endParaRPr lang="en-US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b="1" dirty="0"/>
              <a:t>Surfaces</a:t>
            </a:r>
            <a:r>
              <a:rPr lang="en-US" sz="1400" dirty="0">
                <a:latin typeface="+mj-lt"/>
              </a:rPr>
              <a:t>: While not as common, touching infected surfaces and then touching your face (especially mouth, nose, or eyes) can also spread the virus</a:t>
            </a:r>
            <a:r>
              <a:rPr lang="en-US" sz="1400" dirty="0"/>
              <a:t>.</a:t>
            </a:r>
          </a:p>
          <a:p>
            <a:pPr algn="just"/>
            <a:r>
              <a:rPr 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RISK 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>
                <a:latin typeface="+mj-lt"/>
              </a:rPr>
              <a:t>Older adults (especially over 60)</a:t>
            </a:r>
            <a:endParaRPr lang="en-US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>
                <a:latin typeface="+mj-lt"/>
              </a:rPr>
              <a:t>People with weak immune systems (e.g., cancer patients)</a:t>
            </a:r>
            <a:endParaRPr lang="en-US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>
                <a:latin typeface="+mj-lt"/>
              </a:rPr>
              <a:t>People with conditions like diabetes, heart disease, or asthma</a:t>
            </a:r>
            <a:endParaRPr lang="en-US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  <a:p>
            <a:pPr algn="just"/>
            <a:r>
              <a:rPr lang="en-US" sz="1400" dirty="0">
                <a:latin typeface="+mj-lt"/>
              </a:rPr>
              <a:t>Even though many people recover easily now, </a:t>
            </a:r>
            <a:r>
              <a:rPr lang="en-US" sz="1400" b="1" dirty="0">
                <a:latin typeface="+mj-lt"/>
              </a:rPr>
              <a:t>high-risk individuals</a:t>
            </a:r>
            <a:r>
              <a:rPr lang="en-US" sz="1400" dirty="0">
                <a:latin typeface="+mj-lt"/>
              </a:rPr>
              <a:t> can still get very sick if infected</a:t>
            </a:r>
            <a:r>
              <a:rPr lang="en-US" sz="1400" dirty="0"/>
              <a:t>.</a:t>
            </a:r>
          </a:p>
          <a:p>
            <a:pPr algn="just"/>
            <a:r>
              <a:rPr 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 protect yourself and others :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>
                <a:latin typeface="+mj-lt"/>
              </a:rPr>
              <a:t>Wear </a:t>
            </a:r>
            <a:r>
              <a:rPr lang="en-US" sz="1400" dirty="0"/>
              <a:t>a </a:t>
            </a:r>
            <a:r>
              <a:rPr lang="en-US" sz="1400" b="1" dirty="0"/>
              <a:t>mask</a:t>
            </a:r>
            <a:r>
              <a:rPr lang="en-US" sz="1400" dirty="0"/>
              <a:t> </a:t>
            </a:r>
            <a:r>
              <a:rPr lang="en-US" sz="1400" dirty="0">
                <a:latin typeface="+mj-lt"/>
              </a:rPr>
              <a:t>in crowded or poorly ventilated areas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b="1" dirty="0"/>
              <a:t>Wash your hands</a:t>
            </a:r>
            <a:r>
              <a:rPr lang="en-US" sz="1400" dirty="0"/>
              <a:t> </a:t>
            </a:r>
            <a:r>
              <a:rPr lang="en-US" sz="1400" dirty="0">
                <a:latin typeface="+mj-lt"/>
              </a:rPr>
              <a:t>often or use sanitizer.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b="1" dirty="0"/>
              <a:t>Avoid close contact</a:t>
            </a:r>
            <a:r>
              <a:rPr lang="en-US" sz="1400" dirty="0"/>
              <a:t> </a:t>
            </a:r>
            <a:r>
              <a:rPr lang="en-US" sz="1400" dirty="0">
                <a:latin typeface="+mj-lt"/>
              </a:rPr>
              <a:t>with people who are sick.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>
                <a:latin typeface="+mj-lt"/>
              </a:rPr>
              <a:t>Stay updated with </a:t>
            </a:r>
            <a:r>
              <a:rPr lang="en-US" sz="1400" b="1" dirty="0"/>
              <a:t>vaccines and booster doses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b="1" dirty="0"/>
              <a:t>Stay home</a:t>
            </a:r>
            <a:r>
              <a:rPr lang="en-US" sz="1400" dirty="0"/>
              <a:t> </a:t>
            </a:r>
            <a:r>
              <a:rPr lang="en-US" sz="1400" dirty="0">
                <a:latin typeface="+mj-lt"/>
              </a:rPr>
              <a:t>if you feel sick to prevent spreading it to others.</a:t>
            </a:r>
            <a:endParaRPr lang="en-US" sz="1400" b="1" dirty="0">
              <a:latin typeface="+mj-lt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  <a:p>
            <a:pPr algn="just"/>
            <a:r>
              <a:rPr 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Importance of Vaccines</a:t>
            </a:r>
          </a:p>
          <a:p>
            <a:pPr algn="just"/>
            <a:r>
              <a:rPr lang="en-US" sz="1400" dirty="0">
                <a:latin typeface="+mj-lt"/>
              </a:rPr>
              <a:t>Vaccines train your immune system to fight the virus effectively. Even if you catch COVID after vaccination, it is usually </a:t>
            </a:r>
            <a:r>
              <a:rPr lang="en-US" sz="1400" b="1" dirty="0">
                <a:latin typeface="+mj-lt"/>
              </a:rPr>
              <a:t>less severe</a:t>
            </a:r>
            <a:r>
              <a:rPr lang="en-US" sz="1400" dirty="0">
                <a:latin typeface="+mj-lt"/>
              </a:rPr>
              <a:t>. Boosters help your body stay protected, especially as new variants emerge.</a:t>
            </a:r>
            <a:endParaRPr lang="en-US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2" name="Slide Number Placeholder 7">
            <a:extLst>
              <a:ext uri="{FF2B5EF4-FFF2-40B4-BE49-F238E27FC236}">
                <a16:creationId xmlns:a16="http://schemas.microsoft.com/office/drawing/2014/main" id="{CEEE3C64-4516-AFD0-900A-BF06944994C8}"/>
              </a:ext>
            </a:extLst>
          </p:cNvPr>
          <p:cNvSpPr txBox="1">
            <a:spLocks/>
          </p:cNvSpPr>
          <p:nvPr/>
        </p:nvSpPr>
        <p:spPr>
          <a:xfrm>
            <a:off x="8912353" y="6420092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400" dirty="0">
                <a:solidFill>
                  <a:schemeClr val="bg2">
                    <a:lumMod val="50000"/>
                  </a:schemeClr>
                </a:solidFill>
                <a:cs typeface="Segoe UI" panose="020B0502040204020203" pitchFamily="34" charset="0"/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13243509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FDFFFE"/>
            </a:gs>
            <a:gs pos="66020">
              <a:srgbClr val="F3FFFF"/>
            </a:gs>
            <a:gs pos="37992">
              <a:srgbClr val="FFFFFF"/>
            </a:gs>
            <a:gs pos="7000">
              <a:srgbClr val="EAFCFE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DA96EA0-CE06-486B-C27D-F700C8A4B138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3953437" y="2687696"/>
            <a:ext cx="7684106" cy="1482607"/>
          </a:xfrm>
        </p:spPr>
        <p:txBody>
          <a:bodyPr>
            <a:noAutofit/>
          </a:bodyPr>
          <a:lstStyle/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THANK YOU</a:t>
            </a:r>
          </a:p>
        </p:txBody>
      </p:sp>
      <p:sp>
        <p:nvSpPr>
          <p:cNvPr id="7" name="Slide Number Placeholder 7">
            <a:extLst>
              <a:ext uri="{FF2B5EF4-FFF2-40B4-BE49-F238E27FC236}">
                <a16:creationId xmlns:a16="http://schemas.microsoft.com/office/drawing/2014/main" id="{D6070869-402B-F0CE-748B-0BF0AE47078C}"/>
              </a:ext>
            </a:extLst>
          </p:cNvPr>
          <p:cNvSpPr txBox="1">
            <a:spLocks/>
          </p:cNvSpPr>
          <p:nvPr/>
        </p:nvSpPr>
        <p:spPr>
          <a:xfrm>
            <a:off x="9057629" y="6308661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294A09A9-5501-47C1-A89A-A340965A2BE2}" type="slidenum">
              <a:rPr lang="en-US" sz="1400" smtClean="0">
                <a:solidFill>
                  <a:schemeClr val="bg2">
                    <a:lumMod val="50000"/>
                  </a:schemeClr>
                </a:solidFill>
                <a:cs typeface="Segoe UI" panose="020B0502040204020203" pitchFamily="34" charset="0"/>
              </a:rPr>
              <a:pPr algn="r"/>
              <a:t>11</a:t>
            </a:fld>
            <a:endParaRPr lang="en-US" sz="1400" dirty="0">
              <a:solidFill>
                <a:schemeClr val="bg2">
                  <a:lumMod val="50000"/>
                </a:schemeClr>
              </a:solidFill>
              <a:cs typeface="Segoe UI" panose="020B0502040204020203" pitchFamily="34" charset="0"/>
            </a:endParaRPr>
          </a:p>
        </p:txBody>
      </p:sp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64946848-9903-5F55-F517-814F88106CDA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06245" y="1353453"/>
            <a:ext cx="2821857" cy="4408249"/>
          </a:xfrm>
        </p:spPr>
      </p:pic>
    </p:spTree>
    <p:extLst>
      <p:ext uri="{BB962C8B-B14F-4D97-AF65-F5344CB8AC3E}">
        <p14:creationId xmlns:p14="http://schemas.microsoft.com/office/powerpoint/2010/main" val="4813789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FDFFFE"/>
            </a:gs>
            <a:gs pos="65000">
              <a:srgbClr val="F3FFFF"/>
            </a:gs>
            <a:gs pos="37992">
              <a:srgbClr val="FFFFFF"/>
            </a:gs>
            <a:gs pos="8000">
              <a:srgbClr val="EAFCFE"/>
            </a:gs>
          </a:gsLst>
          <a:lin ang="17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87169C0-7EAF-938E-14B7-CF06762D0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439" y="341555"/>
            <a:ext cx="11119104" cy="640080"/>
          </a:xfrm>
        </p:spPr>
        <p:txBody>
          <a:bodyPr/>
          <a:lstStyle/>
          <a:p>
            <a:r>
              <a:rPr 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INTRODUCTION</a:t>
            </a:r>
            <a:br>
              <a:rPr lang="en-US" dirty="0"/>
            </a:br>
            <a:endParaRPr lang="en-US" dirty="0"/>
          </a:p>
        </p:txBody>
      </p:sp>
      <p:sp>
        <p:nvSpPr>
          <p:cNvPr id="7" name="Slide Number Placeholder 7">
            <a:extLst>
              <a:ext uri="{FF2B5EF4-FFF2-40B4-BE49-F238E27FC236}">
                <a16:creationId xmlns:a16="http://schemas.microsoft.com/office/drawing/2014/main" id="{D6070869-402B-F0CE-748B-0BF0AE47078C}"/>
              </a:ext>
            </a:extLst>
          </p:cNvPr>
          <p:cNvSpPr txBox="1">
            <a:spLocks/>
          </p:cNvSpPr>
          <p:nvPr/>
        </p:nvSpPr>
        <p:spPr>
          <a:xfrm>
            <a:off x="8894343" y="6194361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400" dirty="0">
                <a:solidFill>
                  <a:schemeClr val="bg2">
                    <a:lumMod val="50000"/>
                  </a:schemeClr>
                </a:solidFill>
                <a:cs typeface="Segoe UI" panose="020B0502040204020203" pitchFamily="34" charset="0"/>
              </a:rPr>
              <a:t>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ACA0F12-F973-D3ED-93D9-27900C8E6B19}"/>
              </a:ext>
            </a:extLst>
          </p:cNvPr>
          <p:cNvSpPr txBox="1"/>
          <p:nvPr/>
        </p:nvSpPr>
        <p:spPr>
          <a:xfrm>
            <a:off x="4768440" y="1462359"/>
            <a:ext cx="6905121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None/>
            </a:pPr>
            <a:r>
              <a:rPr lang="en-US" sz="1600" dirty="0">
                <a:latin typeface="+mj-lt"/>
              </a:rPr>
              <a:t>The COVID-19 pandemic has been one of the most significant global health crises in modern history, profoundly affecting millions of lives and economies worldwide. COVID-19 is a disease caused by the coronavirus called SARS-CoV-2. It's a respiratory illness, which means it mainly affects the lungs and breathing. It became a global pandemic starting in early 2020</a:t>
            </a:r>
            <a:r>
              <a:rPr lang="en-US" sz="1600" dirty="0"/>
              <a:t>.</a:t>
            </a:r>
          </a:p>
          <a:p>
            <a:pPr algn="just">
              <a:buNone/>
            </a:pPr>
            <a:r>
              <a:rPr lang="en-US" sz="1600" dirty="0">
                <a:latin typeface="+mj-lt"/>
              </a:rPr>
              <a:t>In 2025, many countries are again reporting a </a:t>
            </a:r>
            <a:r>
              <a:rPr lang="en-US" sz="1600" b="1" dirty="0">
                <a:latin typeface="+mj-lt"/>
              </a:rPr>
              <a:t>rise in COVID-19 cases</a:t>
            </a:r>
            <a:r>
              <a:rPr lang="en-US" sz="1600" dirty="0">
                <a:latin typeface="+mj-lt"/>
              </a:rPr>
              <a:t>, especially during seasonal changes (like winter or monsoon) when people gather indoors and viruses spread more easily.</a:t>
            </a:r>
          </a:p>
          <a:p>
            <a:pPr algn="just">
              <a:buNone/>
            </a:pPr>
            <a:r>
              <a:rPr lang="en-US" sz="1600" dirty="0">
                <a:latin typeface="+mj-lt"/>
              </a:rPr>
              <a:t>          data has played a critical role in understanding the spread of the virus, evaluating health system responses, and guiding public policies.</a:t>
            </a:r>
          </a:p>
          <a:p>
            <a:pPr algn="just">
              <a:buNone/>
            </a:pPr>
            <a:endParaRPr lang="en-US" sz="1600" dirty="0"/>
          </a:p>
          <a:p>
            <a:pPr algn="just"/>
            <a:r>
              <a:rPr lang="en-US" sz="1600" dirty="0">
                <a:latin typeface="+mj-lt"/>
              </a:rPr>
              <a:t>This project focuses on </a:t>
            </a:r>
            <a:r>
              <a:rPr lang="en-US" sz="1600" b="1" dirty="0">
                <a:latin typeface="+mj-lt"/>
              </a:rPr>
              <a:t>the analysis and visualization of global COVID-19 data</a:t>
            </a:r>
            <a:r>
              <a:rPr lang="en-US" sz="1600" dirty="0">
                <a:latin typeface="+mj-lt"/>
              </a:rPr>
              <a:t> using statistical tools and dashboards. By integrating various pandemic-related metrics — such as confirmed cases, deaths, recoveries, vaccinations, and testing rates — the aim is to provide a clear and interactive way to explore how the pandemic has unfolded over time and across countries</a:t>
            </a:r>
            <a:r>
              <a:rPr lang="en-US" sz="1600" dirty="0"/>
              <a:t>.</a:t>
            </a:r>
          </a:p>
          <a:p>
            <a:endParaRPr lang="en-US" dirty="0">
              <a:solidFill>
                <a:schemeClr val="tx2"/>
              </a:solidFill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Content Placeholder 2" descr="Influenza">
                <a:extLst>
                  <a:ext uri="{FF2B5EF4-FFF2-40B4-BE49-F238E27FC236}">
                    <a16:creationId xmlns:a16="http://schemas.microsoft.com/office/drawing/2014/main" id="{C9758838-C06B-6FB4-0ECA-B0FF4C9A19A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59384554"/>
                  </p:ext>
                </p:extLst>
              </p:nvPr>
            </p:nvGraphicFramePr>
            <p:xfrm>
              <a:off x="729097" y="2073841"/>
              <a:ext cx="3597383" cy="3578349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597383" cy="3578349"/>
                    </a:xfrm>
                    <a:prstGeom prst="rect">
                      <a:avLst/>
                    </a:prstGeom>
                  </am3d:spPr>
                  <am3d:camera>
                    <am3d:pos x="0" y="0" z="8090330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500" d="1000000"/>
                    <am3d:preTrans dx="58537" dy="4393" dz="-9789"/>
                    <am3d:scale>
                      <am3d:sx n="1000000" d="1000000"/>
                      <am3d:sy n="1000000" d="1000000"/>
                      <am3d:sz n="1000000" d="1000000"/>
                    </am3d:scale>
                    <am3d:rot ax="400249" ay="-286804" az="-33510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652858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Content Placeholder 2" descr="Influenza">
                <a:extLst>
                  <a:ext uri="{FF2B5EF4-FFF2-40B4-BE49-F238E27FC236}">
                    <a16:creationId xmlns:a16="http://schemas.microsoft.com/office/drawing/2014/main" id="{C9758838-C06B-6FB4-0ECA-B0FF4C9A19A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29097" y="2073841"/>
                <a:ext cx="3597383" cy="357834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901719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99000">
              <a:srgbClr val="FCFFFE"/>
            </a:gs>
            <a:gs pos="66020">
              <a:srgbClr val="F3FFFF"/>
            </a:gs>
            <a:gs pos="37992">
              <a:srgbClr val="FFFFFF"/>
            </a:gs>
            <a:gs pos="8000">
              <a:srgbClr val="EAFCFD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467AB765-3A7D-760D-98E2-A4F1F3AA74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7134" y="290653"/>
            <a:ext cx="7297715" cy="647425"/>
          </a:xfrm>
        </p:spPr>
        <p:txBody>
          <a:bodyPr>
            <a:noAutofit/>
          </a:bodyPr>
          <a:lstStyle/>
          <a:p>
            <a:r>
              <a:rPr 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Tools &amp; Libraries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80DCD449-BF0E-EC95-B001-6985E4D42885}"/>
              </a:ext>
            </a:extLst>
          </p:cNvPr>
          <p:cNvPicPr>
            <a:picLocks noGrp="1" noChangeAspect="1"/>
          </p:cNvPicPr>
          <p:nvPr>
            <p:ph sz="quarter" idx="16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317673" y="1233861"/>
            <a:ext cx="5713989" cy="4677413"/>
          </a:xfrm>
        </p:spPr>
      </p:pic>
      <p:sp>
        <p:nvSpPr>
          <p:cNvPr id="5" name="Slide Number Placeholder 7">
            <a:extLst>
              <a:ext uri="{FF2B5EF4-FFF2-40B4-BE49-F238E27FC236}">
                <a16:creationId xmlns:a16="http://schemas.microsoft.com/office/drawing/2014/main" id="{378D202C-539D-0EF3-6CA4-EF055743EFA2}"/>
              </a:ext>
            </a:extLst>
          </p:cNvPr>
          <p:cNvSpPr txBox="1">
            <a:spLocks/>
          </p:cNvSpPr>
          <p:nvPr/>
        </p:nvSpPr>
        <p:spPr>
          <a:xfrm>
            <a:off x="8894343" y="6194361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294A09A9-5501-47C1-A89A-A340965A2BE2}" type="slidenum">
              <a:rPr lang="en-US" sz="1400" smtClean="0">
                <a:solidFill>
                  <a:schemeClr val="bg2">
                    <a:lumMod val="50000"/>
                  </a:schemeClr>
                </a:solidFill>
                <a:cs typeface="Segoe UI" panose="020B0502040204020203" pitchFamily="34" charset="0"/>
              </a:rPr>
              <a:pPr algn="r"/>
              <a:t>3</a:t>
            </a:fld>
            <a:endParaRPr lang="en-US" sz="1400" dirty="0">
              <a:solidFill>
                <a:schemeClr val="bg2">
                  <a:lumMod val="5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B2B5C1-2B25-D4AD-CF6E-3F6A7DF9B153}"/>
              </a:ext>
            </a:extLst>
          </p:cNvPr>
          <p:cNvSpPr txBox="1"/>
          <p:nvPr/>
        </p:nvSpPr>
        <p:spPr>
          <a:xfrm>
            <a:off x="391059" y="1819678"/>
            <a:ext cx="529936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PYTHON : </a:t>
            </a:r>
            <a:r>
              <a:rPr lang="en-US" b="1" dirty="0">
                <a:latin typeface="+mj-lt"/>
              </a:rPr>
              <a:t>Data Cleaning, Visualization, Modeling</a:t>
            </a:r>
          </a:p>
          <a:p>
            <a:endParaRPr lang="en-US" b="1" dirty="0">
              <a:latin typeface="+mj-lt"/>
            </a:endParaRPr>
          </a:p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LIBRARIES 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latin typeface="+mj-lt"/>
              </a:rPr>
              <a:t>PANADS – For Manipulation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latin typeface="+mj-lt"/>
              </a:rPr>
              <a:t>MATPLOTLIB &amp; SEABORN  – For Plotting Trends and Charts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latin typeface="+mj-lt"/>
              </a:rPr>
              <a:t>Machine Learning (Linear Regression )	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b="1" dirty="0">
              <a:latin typeface="+mj-lt"/>
            </a:endParaRPr>
          </a:p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POWER BI : </a:t>
            </a:r>
            <a:r>
              <a:rPr lang="en-US" b="1" dirty="0">
                <a:latin typeface="+mj-lt"/>
              </a:rPr>
              <a:t> For Building Dynamic, Filterable Dashboard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b="1" dirty="0">
              <a:latin typeface="+mj-lt"/>
            </a:endParaRPr>
          </a:p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DATA SOURCE :  </a:t>
            </a:r>
            <a:r>
              <a:rPr lang="en-US" b="1" dirty="0">
                <a:latin typeface="+mj-lt"/>
              </a:rPr>
              <a:t>COVID-19 Dataset.csv</a:t>
            </a:r>
          </a:p>
          <a:p>
            <a:endParaRPr lang="en-US" b="1" dirty="0">
              <a:latin typeface="+mj-lt"/>
            </a:endParaRPr>
          </a:p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PLATFORM : </a:t>
            </a:r>
            <a:r>
              <a:rPr lang="en-US" b="1" dirty="0">
                <a:latin typeface="+mj-lt"/>
              </a:rPr>
              <a:t>VS CODE</a:t>
            </a:r>
          </a:p>
        </p:txBody>
      </p:sp>
    </p:spTree>
    <p:extLst>
      <p:ext uri="{BB962C8B-B14F-4D97-AF65-F5344CB8AC3E}">
        <p14:creationId xmlns:p14="http://schemas.microsoft.com/office/powerpoint/2010/main" val="37012428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99000">
              <a:srgbClr val="FCFFFE"/>
            </a:gs>
            <a:gs pos="66020">
              <a:srgbClr val="F3FFFF"/>
            </a:gs>
            <a:gs pos="37992">
              <a:srgbClr val="FFFFFF"/>
            </a:gs>
            <a:gs pos="8000">
              <a:srgbClr val="EAFCFD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A3ABAE01-492C-66AE-B44A-4212DCA5D1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134" y="605911"/>
            <a:ext cx="6062954" cy="966215"/>
          </a:xfrm>
        </p:spPr>
        <p:txBody>
          <a:bodyPr>
            <a:noAutofit/>
          </a:bodyPr>
          <a:lstStyle/>
          <a:p>
            <a:r>
              <a:rPr 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DATASET OVERVIEW</a:t>
            </a:r>
          </a:p>
        </p:txBody>
      </p:sp>
      <p:sp>
        <p:nvSpPr>
          <p:cNvPr id="51" name="Slide Number Placeholder 50">
            <a:extLst>
              <a:ext uri="{FF2B5EF4-FFF2-40B4-BE49-F238E27FC236}">
                <a16:creationId xmlns:a16="http://schemas.microsoft.com/office/drawing/2014/main" id="{C885DDA8-F1C5-9648-B2C8-20A71C69766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793690" y="6190487"/>
            <a:ext cx="846621" cy="365760"/>
          </a:xfrm>
        </p:spPr>
        <p:txBody>
          <a:bodyPr/>
          <a:lstStyle/>
          <a:p>
            <a:fld id="{D1BC2EDA-D519-4F34-BF3F-BFFF500F4B03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26" name="Picture Placeholder 25">
            <a:extLst>
              <a:ext uri="{FF2B5EF4-FFF2-40B4-BE49-F238E27FC236}">
                <a16:creationId xmlns:a16="http://schemas.microsoft.com/office/drawing/2014/main" id="{7C32618A-388B-AB05-5100-7CFA05B4DB48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2"/>
          <a:srcRect l="13020" t="5724" b="46417"/>
          <a:stretch/>
        </p:blipFill>
        <p:spPr>
          <a:xfrm rot="10800000">
            <a:off x="6690360" y="5622"/>
            <a:ext cx="5379720" cy="2035832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AD36803-C4E7-C73C-25DE-4AC9C296A8BA}"/>
              </a:ext>
            </a:extLst>
          </p:cNvPr>
          <p:cNvSpPr txBox="1"/>
          <p:nvPr/>
        </p:nvSpPr>
        <p:spPr>
          <a:xfrm>
            <a:off x="1463587" y="1864144"/>
            <a:ext cx="873370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>
                <a:latin typeface="+mj-lt"/>
              </a:rPr>
              <a:t>The COVID-19 dataset utilized in this project is a structured, time-series collection of global pandemic statistics compiled from credible public health sources. It encompasses data from </a:t>
            </a:r>
            <a:r>
              <a:rPr lang="en-US" b="1" dirty="0"/>
              <a:t>over 190 countries/regions</a:t>
            </a:r>
            <a:r>
              <a:rPr lang="en-US" dirty="0"/>
              <a:t>, </a:t>
            </a:r>
            <a:r>
              <a:rPr lang="en-US" dirty="0">
                <a:latin typeface="+mj-lt"/>
              </a:rPr>
              <a:t>covering a wide spectrum of pandemic indicators from early 2020 onwards.. The dataset forms the foundation for </a:t>
            </a:r>
            <a:r>
              <a:rPr lang="en-US" b="1" dirty="0"/>
              <a:t>all visualizations, dashboards, and predictive models</a:t>
            </a:r>
            <a:r>
              <a:rPr lang="en-US" dirty="0"/>
              <a:t> </a:t>
            </a:r>
            <a:r>
              <a:rPr lang="en-US" dirty="0">
                <a:latin typeface="+mj-lt"/>
              </a:rPr>
              <a:t>in this project.</a:t>
            </a:r>
          </a:p>
          <a:p>
            <a:pPr algn="just"/>
            <a:endParaRPr lang="en-US" dirty="0">
              <a:latin typeface="+mj-lt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Each row represents a </a:t>
            </a:r>
            <a:r>
              <a:rPr lang="en-US" b="1" dirty="0"/>
              <a:t>specific country and date</a:t>
            </a:r>
            <a:r>
              <a:rPr lang="en-US" dirty="0"/>
              <a:t>, </a:t>
            </a:r>
            <a:r>
              <a:rPr lang="en-US" dirty="0">
                <a:latin typeface="+mj-lt"/>
              </a:rPr>
              <a:t>enabling time-series analysis.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>
              <a:latin typeface="+mj-lt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Preprocessing was done using </a:t>
            </a:r>
            <a:r>
              <a:rPr lang="en-US" b="1" dirty="0"/>
              <a:t>Python (Pandas)</a:t>
            </a:r>
            <a:r>
              <a:rPr lang="en-US" dirty="0"/>
              <a:t> </a:t>
            </a:r>
            <a:r>
              <a:rPr lang="en-US" dirty="0">
                <a:latin typeface="+mj-lt"/>
              </a:rPr>
              <a:t>for cleaning, date conversion, missing value handling, and type casting.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>
              <a:latin typeface="+mj-lt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The data supports insights into</a:t>
            </a:r>
            <a:r>
              <a:rPr lang="en-US" dirty="0"/>
              <a:t> </a:t>
            </a:r>
            <a:r>
              <a:rPr lang="en-US" b="1" dirty="0"/>
              <a:t>trends, forecasting, vaccination rollout</a:t>
            </a:r>
            <a:r>
              <a:rPr lang="en-US" dirty="0"/>
              <a:t>, </a:t>
            </a:r>
            <a:r>
              <a:rPr lang="en-US" dirty="0">
                <a:latin typeface="+mj-lt"/>
              </a:rPr>
              <a:t>and</a:t>
            </a:r>
            <a:r>
              <a:rPr lang="en-US" dirty="0"/>
              <a:t> </a:t>
            </a:r>
            <a:r>
              <a:rPr lang="en-US" b="1" dirty="0"/>
              <a:t>comparative health outcomes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1314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F3A3F3-AA26-1C67-9807-4E1F428BE7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B7B14306-19E6-9618-388B-9CF3EDE4C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438" y="251426"/>
            <a:ext cx="11119104" cy="640080"/>
          </a:xfrm>
        </p:spPr>
        <p:txBody>
          <a:bodyPr>
            <a:normAutofit/>
          </a:bodyPr>
          <a:lstStyle/>
          <a:p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Trend Analysis – Confirmed, Deaths, Recovered</a:t>
            </a:r>
          </a:p>
        </p:txBody>
      </p:sp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B7BF58F8-5AFB-87AB-414A-2C551A0049A2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3"/>
          <a:srcRect l="487" r="487"/>
          <a:stretch>
            <a:fillRect/>
          </a:stretch>
        </p:blipFill>
        <p:spPr>
          <a:xfrm>
            <a:off x="5922379" y="1253613"/>
            <a:ext cx="6096000" cy="4524315"/>
          </a:xfrm>
        </p:spPr>
      </p:pic>
      <p:sp>
        <p:nvSpPr>
          <p:cNvPr id="7" name="Slide Number Placeholder 7">
            <a:extLst>
              <a:ext uri="{FF2B5EF4-FFF2-40B4-BE49-F238E27FC236}">
                <a16:creationId xmlns:a16="http://schemas.microsoft.com/office/drawing/2014/main" id="{8EF8A504-AF0C-45E1-8F27-A11997137FC0}"/>
              </a:ext>
            </a:extLst>
          </p:cNvPr>
          <p:cNvSpPr txBox="1">
            <a:spLocks/>
          </p:cNvSpPr>
          <p:nvPr/>
        </p:nvSpPr>
        <p:spPr>
          <a:xfrm>
            <a:off x="8894343" y="6194361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294A09A9-5501-47C1-A89A-A340965A2BE2}" type="slidenum">
              <a:rPr lang="en-US" sz="1400" smtClean="0">
                <a:solidFill>
                  <a:schemeClr val="bg2">
                    <a:lumMod val="50000"/>
                  </a:schemeClr>
                </a:solidFill>
                <a:cs typeface="Segoe UI" panose="020B0502040204020203" pitchFamily="34" charset="0"/>
              </a:rPr>
              <a:pPr algn="r"/>
              <a:t>5</a:t>
            </a:fld>
            <a:endParaRPr lang="en-US" sz="1400" dirty="0">
              <a:solidFill>
                <a:schemeClr val="bg2">
                  <a:lumMod val="5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7AB0C7-D9AA-3AA6-63D9-CF5DB09D40B7}"/>
              </a:ext>
            </a:extLst>
          </p:cNvPr>
          <p:cNvSpPr txBox="1"/>
          <p:nvPr/>
        </p:nvSpPr>
        <p:spPr>
          <a:xfrm>
            <a:off x="173621" y="1253613"/>
            <a:ext cx="5613721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Confirmed Cases:</a:t>
            </a:r>
            <a:br>
              <a:rPr lang="en-US" dirty="0"/>
            </a:br>
            <a:r>
              <a:rPr lang="en-US" sz="1600" dirty="0">
                <a:latin typeface="+mj-lt"/>
              </a:rPr>
              <a:t>The number of confirmed cases surged sharply in early 2020 as the virus spread worldwide. The steep rise during global waves (notably </a:t>
            </a:r>
            <a:r>
              <a:rPr lang="en-US" sz="1600" b="1" dirty="0"/>
              <a:t>the Delta and Omicron variants</a:t>
            </a:r>
            <a:r>
              <a:rPr lang="en-US" sz="1600" dirty="0"/>
              <a:t>) </a:t>
            </a:r>
            <a:r>
              <a:rPr lang="en-US" sz="1600" dirty="0">
                <a:latin typeface="+mj-lt"/>
              </a:rPr>
              <a:t>showed how rapidly the virus could transmit.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Recovered Cases</a:t>
            </a:r>
            <a:r>
              <a:rPr lang="en-US" dirty="0"/>
              <a:t>:</a:t>
            </a:r>
            <a:br>
              <a:rPr lang="en-US" dirty="0"/>
            </a:br>
            <a:r>
              <a:rPr lang="en-US" sz="1600" dirty="0">
                <a:latin typeface="+mj-lt"/>
              </a:rPr>
              <a:t>Recovery rates improved substantially over time, especially from mid-2020 onward. As more patients received early diagnosis and access to improved medical care, This trend reflects healthcare systems adapting, along with increased immunity (both natural and vaccine-induced)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Death Cases</a:t>
            </a:r>
            <a:r>
              <a:rPr lang="en-US" dirty="0"/>
              <a:t>:</a:t>
            </a:r>
            <a:br>
              <a:rPr lang="en-US" dirty="0"/>
            </a:br>
            <a:r>
              <a:rPr lang="en-US" sz="1600" dirty="0">
                <a:latin typeface="+mj-lt"/>
              </a:rPr>
              <a:t>The trend of deaths lagged behind that of confirmed cases due to the time it takes for severe symptoms to develop post-infection. Peaks aligned with major waves but declined over time to improved treatment, early detection &amp; vaccination</a:t>
            </a:r>
            <a:r>
              <a:rPr lang="en-US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246874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22ADC6-9264-6EA7-2210-50FBE6CD6C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FD26000-359F-23ED-A85B-07A208F168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9090" y="301278"/>
            <a:ext cx="11119104" cy="640080"/>
          </a:xfrm>
        </p:spPr>
        <p:txBody>
          <a:bodyPr/>
          <a:lstStyle/>
          <a:p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VACCINATION PROGRESS BY COUNTRY</a:t>
            </a:r>
            <a:br>
              <a:rPr lang="en-US" dirty="0"/>
            </a:br>
            <a:endParaRPr lang="en-US" dirty="0"/>
          </a:p>
        </p:txBody>
      </p:sp>
      <p:sp>
        <p:nvSpPr>
          <p:cNvPr id="7" name="Slide Number Placeholder 7">
            <a:extLst>
              <a:ext uri="{FF2B5EF4-FFF2-40B4-BE49-F238E27FC236}">
                <a16:creationId xmlns:a16="http://schemas.microsoft.com/office/drawing/2014/main" id="{2438379A-3B4E-A1E2-26E3-A603724A9836}"/>
              </a:ext>
            </a:extLst>
          </p:cNvPr>
          <p:cNvSpPr txBox="1">
            <a:spLocks/>
          </p:cNvSpPr>
          <p:nvPr/>
        </p:nvSpPr>
        <p:spPr>
          <a:xfrm>
            <a:off x="9104994" y="6374159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400" dirty="0">
                <a:solidFill>
                  <a:schemeClr val="bg2">
                    <a:lumMod val="50000"/>
                  </a:schemeClr>
                </a:solidFill>
                <a:cs typeface="Segoe UI" panose="020B0502040204020203" pitchFamily="34" charset="0"/>
              </a:rPr>
              <a:t>6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3A0EE7-0DD6-6DEB-684C-199396685ACA}"/>
              </a:ext>
            </a:extLst>
          </p:cNvPr>
          <p:cNvSpPr txBox="1"/>
          <p:nvPr/>
        </p:nvSpPr>
        <p:spPr>
          <a:xfrm>
            <a:off x="6535529" y="3982663"/>
            <a:ext cx="513892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The chart illustrates the </a:t>
            </a:r>
            <a:r>
              <a:rPr lang="en-US" b="1" dirty="0"/>
              <a:t>top 10 countries</a:t>
            </a:r>
            <a:r>
              <a:rPr lang="en-US" dirty="0"/>
              <a:t> </a:t>
            </a:r>
            <a:r>
              <a:rPr lang="en-US" dirty="0">
                <a:latin typeface="+mj-lt"/>
              </a:rPr>
              <a:t>with the highest number of fully vaccinated individuals against COVID-19, based on the latest available global data.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>
              <a:latin typeface="+mj-lt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This comparison highlights how various countries have progressed in their</a:t>
            </a:r>
            <a:r>
              <a:rPr lang="en-US" dirty="0"/>
              <a:t> </a:t>
            </a:r>
            <a:r>
              <a:rPr lang="en-US" b="1" dirty="0"/>
              <a:t>mass immunization efforts</a:t>
            </a:r>
            <a:r>
              <a:rPr lang="en-US" dirty="0"/>
              <a:t>, </a:t>
            </a:r>
            <a:r>
              <a:rPr lang="en-US" dirty="0">
                <a:latin typeface="+mj-lt"/>
              </a:rPr>
              <a:t>which played a vital role in controlling the pandemic.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2002CDFD-BCBF-8D01-E673-1CA4E41DFB2E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3"/>
          <a:stretch>
            <a:fillRect/>
          </a:stretch>
        </p:blipFill>
        <p:spPr>
          <a:xfrm>
            <a:off x="334963" y="1379621"/>
            <a:ext cx="6034087" cy="4235116"/>
          </a:xfr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57EF86A-CCBF-4ADE-DD8C-65C6A1F7F1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946708" y="1010700"/>
            <a:ext cx="4420947" cy="280599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F473DE2-48E2-0512-3B54-AE8B33128E6D}"/>
              </a:ext>
            </a:extLst>
          </p:cNvPr>
          <p:cNvSpPr txBox="1"/>
          <p:nvPr/>
        </p:nvSpPr>
        <p:spPr>
          <a:xfrm>
            <a:off x="196645" y="6858000"/>
            <a:ext cx="1179871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5" tooltip="https://chillr.de/glotz-dich-schlau-fur-mehr-grips/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6" tooltip="https://creativecommons.org/licenses/by-sa/3.0/"/>
              </a:rPr>
              <a:t>CC BY-SA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19823543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FDFFFE"/>
            </a:gs>
            <a:gs pos="65000">
              <a:srgbClr val="F3FFFF"/>
            </a:gs>
            <a:gs pos="37992">
              <a:srgbClr val="FFFFFF"/>
            </a:gs>
            <a:gs pos="7000">
              <a:srgbClr val="EAFCFE"/>
            </a:gs>
          </a:gsLst>
          <a:lin ang="7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50DED132-6EBC-88AD-E3AA-B781559F34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6493" y="298514"/>
            <a:ext cx="8937734" cy="784879"/>
          </a:xfrm>
        </p:spPr>
        <p:txBody>
          <a:bodyPr>
            <a:noAutofit/>
          </a:bodyPr>
          <a:lstStyle/>
          <a:p>
            <a:r>
              <a:rPr 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COMFIRMED CASES BY COUNTRIES</a:t>
            </a:r>
          </a:p>
        </p:txBody>
      </p:sp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4EE83656-457A-2032-66FD-BBD0A0F8F858}"/>
              </a:ext>
            </a:extLst>
          </p:cNvPr>
          <p:cNvPicPr>
            <a:picLocks noGrp="1" noChangeAspect="1"/>
          </p:cNvPicPr>
          <p:nvPr>
            <p:ph sz="quarter" idx="16"/>
          </p:nvPr>
        </p:nvPicPr>
        <p:blipFill>
          <a:blip r:embed="rId3"/>
          <a:stretch>
            <a:fillRect/>
          </a:stretch>
        </p:blipFill>
        <p:spPr>
          <a:xfrm>
            <a:off x="5584723" y="1279525"/>
            <a:ext cx="6052820" cy="4914836"/>
          </a:xfrm>
        </p:spPr>
      </p:pic>
      <p:sp>
        <p:nvSpPr>
          <p:cNvPr id="7" name="Slide Number Placeholder 7">
            <a:extLst>
              <a:ext uri="{FF2B5EF4-FFF2-40B4-BE49-F238E27FC236}">
                <a16:creationId xmlns:a16="http://schemas.microsoft.com/office/drawing/2014/main" id="{D6070869-402B-F0CE-748B-0BF0AE47078C}"/>
              </a:ext>
            </a:extLst>
          </p:cNvPr>
          <p:cNvSpPr txBox="1">
            <a:spLocks/>
          </p:cNvSpPr>
          <p:nvPr/>
        </p:nvSpPr>
        <p:spPr>
          <a:xfrm>
            <a:off x="8908362" y="6376923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294A09A9-5501-47C1-A89A-A340965A2BE2}" type="slidenum">
              <a:rPr lang="en-US" sz="1400" smtClean="0">
                <a:solidFill>
                  <a:schemeClr val="bg2">
                    <a:lumMod val="50000"/>
                  </a:schemeClr>
                </a:solidFill>
                <a:cs typeface="Segoe UI" panose="020B0502040204020203" pitchFamily="34" charset="0"/>
              </a:rPr>
              <a:pPr algn="r"/>
              <a:t>7</a:t>
            </a:fld>
            <a:endParaRPr lang="en-US" sz="1400" dirty="0">
              <a:solidFill>
                <a:schemeClr val="bg2">
                  <a:lumMod val="5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FC00DF7-A5BD-7AEF-9491-6854C3F1D12A}"/>
              </a:ext>
            </a:extLst>
          </p:cNvPr>
          <p:cNvSpPr txBox="1"/>
          <p:nvPr/>
        </p:nvSpPr>
        <p:spPr>
          <a:xfrm>
            <a:off x="540438" y="1493134"/>
            <a:ext cx="4679744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None/>
            </a:pPr>
            <a:r>
              <a:rPr lang="en-US" dirty="0">
                <a:latin typeface="+mj-lt"/>
              </a:rPr>
              <a:t>The pie chart displays the </a:t>
            </a:r>
            <a:r>
              <a:rPr lang="en-US" b="1" dirty="0"/>
              <a:t>Top 5 countries </a:t>
            </a:r>
            <a:r>
              <a:rPr lang="en-US" dirty="0">
                <a:latin typeface="+mj-lt"/>
              </a:rPr>
              <a:t>with the highest number of confirmed COVID-19 cases, based on the maximum recorded cases from the dataset. This view gives a snapshot of how the pandemic disproportionately impacted certain regions</a:t>
            </a:r>
            <a:r>
              <a:rPr lang="en-US" dirty="0"/>
              <a:t>.</a:t>
            </a:r>
          </a:p>
          <a:p>
            <a:pPr algn="just">
              <a:buNone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The </a:t>
            </a:r>
            <a:r>
              <a:rPr lang="en-US" b="1" dirty="0"/>
              <a:t>United States</a:t>
            </a:r>
            <a:r>
              <a:rPr lang="en-US" dirty="0"/>
              <a:t> </a:t>
            </a:r>
            <a:r>
              <a:rPr lang="en-US" dirty="0">
                <a:latin typeface="+mj-lt"/>
              </a:rPr>
              <a:t>leads with the highest number of confirmed cases, followed by </a:t>
            </a:r>
            <a:r>
              <a:rPr lang="en-US" b="1" dirty="0"/>
              <a:t>India </a:t>
            </a:r>
            <a:r>
              <a:rPr lang="en-US" dirty="0"/>
              <a:t> </a:t>
            </a:r>
            <a:r>
              <a:rPr lang="en-US" dirty="0">
                <a:latin typeface="+mj-lt"/>
              </a:rPr>
              <a:t>and other highly populated or hard-hit nations.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These countries experienced </a:t>
            </a:r>
            <a:r>
              <a:rPr lang="en-US" b="1" dirty="0"/>
              <a:t>multiple waves</a:t>
            </a:r>
            <a:r>
              <a:rPr lang="en-US" dirty="0"/>
              <a:t> </a:t>
            </a:r>
            <a:r>
              <a:rPr lang="en-US" dirty="0">
                <a:latin typeface="+mj-lt"/>
              </a:rPr>
              <a:t>of infections, influenced by factors such as </a:t>
            </a:r>
            <a:r>
              <a:rPr lang="en-US" b="1" dirty="0"/>
              <a:t>population density</a:t>
            </a:r>
            <a:r>
              <a:rPr lang="en-US" dirty="0"/>
              <a:t>, </a:t>
            </a:r>
            <a:r>
              <a:rPr lang="en-US" b="1" dirty="0"/>
              <a:t>testing capacity</a:t>
            </a:r>
            <a:r>
              <a:rPr lang="en-US" dirty="0"/>
              <a:t>, </a:t>
            </a:r>
            <a:r>
              <a:rPr lang="en-US" b="1" dirty="0"/>
              <a:t>mobility</a:t>
            </a:r>
            <a:r>
              <a:rPr lang="en-US" dirty="0"/>
              <a:t>, and </a:t>
            </a:r>
            <a:r>
              <a:rPr lang="en-US" b="1" dirty="0"/>
              <a:t>variant spread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22050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99000">
              <a:srgbClr val="FCFFFE"/>
            </a:gs>
            <a:gs pos="66020">
              <a:srgbClr val="F3FFFF"/>
            </a:gs>
            <a:gs pos="37992">
              <a:srgbClr val="FFFFFF"/>
            </a:gs>
            <a:gs pos="8000">
              <a:srgbClr val="EAFCFD"/>
            </a:gs>
          </a:gsLst>
          <a:lin ang="17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214CCEE-3485-2159-D337-16E15FAF32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9554" y="0"/>
            <a:ext cx="6755695" cy="1166172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PREDICTING DEATHS FROM CONFIRMED CASES</a:t>
            </a:r>
          </a:p>
        </p:txBody>
      </p:sp>
      <p:sp>
        <p:nvSpPr>
          <p:cNvPr id="4" name="Slide Number Placeholder 7">
            <a:extLst>
              <a:ext uri="{FF2B5EF4-FFF2-40B4-BE49-F238E27FC236}">
                <a16:creationId xmlns:a16="http://schemas.microsoft.com/office/drawing/2014/main" id="{5BA00F71-56F9-BF1B-40D8-F8B14254541B}"/>
              </a:ext>
            </a:extLst>
          </p:cNvPr>
          <p:cNvSpPr txBox="1">
            <a:spLocks/>
          </p:cNvSpPr>
          <p:nvPr/>
        </p:nvSpPr>
        <p:spPr>
          <a:xfrm>
            <a:off x="9086847" y="6492875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294A09A9-5501-47C1-A89A-A340965A2BE2}" type="slidenum">
              <a:rPr lang="en-US" sz="1400" smtClean="0">
                <a:solidFill>
                  <a:schemeClr val="bg2">
                    <a:lumMod val="50000"/>
                  </a:schemeClr>
                </a:solidFill>
                <a:cs typeface="Segoe UI" panose="020B0502040204020203" pitchFamily="34" charset="0"/>
              </a:rPr>
              <a:pPr algn="r"/>
              <a:t>8</a:t>
            </a:fld>
            <a:endParaRPr lang="en-US" sz="1400" dirty="0">
              <a:solidFill>
                <a:schemeClr val="bg2">
                  <a:lumMod val="50000"/>
                </a:schemeClr>
              </a:solidFill>
              <a:cs typeface="Segoe UI" panose="020B0502040204020203" pitchFamily="34" charset="0"/>
            </a:endParaRPr>
          </a:p>
        </p:txBody>
      </p:sp>
      <p:pic>
        <p:nvPicPr>
          <p:cNvPr id="23" name="Content Placeholder 22">
            <a:extLst>
              <a:ext uri="{FF2B5EF4-FFF2-40B4-BE49-F238E27FC236}">
                <a16:creationId xmlns:a16="http://schemas.microsoft.com/office/drawing/2014/main" id="{75BBA855-5B29-1A25-C1E4-F2D300D49D11}"/>
              </a:ext>
            </a:extLst>
          </p:cNvPr>
          <p:cNvPicPr>
            <a:picLocks noGrp="1" noChangeAspect="1"/>
          </p:cNvPicPr>
          <p:nvPr>
            <p:ph sz="quarter" idx="16"/>
          </p:nvPr>
        </p:nvPicPr>
        <p:blipFill>
          <a:blip r:embed="rId2"/>
          <a:stretch>
            <a:fillRect/>
          </a:stretch>
        </p:blipFill>
        <p:spPr>
          <a:xfrm>
            <a:off x="5991947" y="1392383"/>
            <a:ext cx="5942010" cy="4915198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8E50A97-20A9-E709-2F98-82A14AC66BB3}"/>
              </a:ext>
            </a:extLst>
          </p:cNvPr>
          <p:cNvSpPr txBox="1"/>
          <p:nvPr/>
        </p:nvSpPr>
        <p:spPr>
          <a:xfrm>
            <a:off x="361953" y="1459147"/>
            <a:ext cx="4888474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 :</a:t>
            </a:r>
            <a:r>
              <a:rPr lang="en-US" sz="1600" dirty="0"/>
              <a:t> </a:t>
            </a:r>
            <a:r>
              <a:rPr lang="en-US" sz="1600" dirty="0">
                <a:latin typeface="+mj-lt"/>
              </a:rPr>
              <a:t>Linear Regression — Used for</a:t>
            </a:r>
          </a:p>
          <a:p>
            <a:pPr algn="just"/>
            <a:r>
              <a:rPr lang="en-US" sz="1600" dirty="0">
                <a:latin typeface="+mj-lt"/>
              </a:rPr>
              <a:t> Predicting  a linear relationship between variables.</a:t>
            </a:r>
          </a:p>
          <a:p>
            <a:pPr algn="just"/>
            <a:endParaRPr lang="en-US" sz="1600" dirty="0">
              <a:latin typeface="+mj-lt"/>
            </a:endParaRPr>
          </a:p>
          <a:p>
            <a:pPr algn="just"/>
            <a:r>
              <a:rPr lang="en-US" sz="1600" dirty="0"/>
              <a:t> </a:t>
            </a: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Input :</a:t>
            </a:r>
            <a:r>
              <a:rPr lang="en-US" sz="1600" dirty="0">
                <a:latin typeface="+mj-lt"/>
              </a:rPr>
              <a:t>Confirmed Cases — Daily Count of   Confirmed  Infections Worldwide.</a:t>
            </a:r>
          </a:p>
          <a:p>
            <a:pPr algn="just"/>
            <a:endParaRPr lang="en-US" sz="1600" dirty="0"/>
          </a:p>
          <a:p>
            <a:pPr algn="just"/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Target</a:t>
            </a:r>
            <a:r>
              <a:rPr lang="en-US" sz="1600" dirty="0"/>
              <a:t> </a:t>
            </a: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Output :</a:t>
            </a:r>
            <a:r>
              <a:rPr lang="en-US" sz="1600" dirty="0"/>
              <a:t> </a:t>
            </a:r>
            <a:r>
              <a:rPr lang="en-US" sz="1600" dirty="0">
                <a:latin typeface="+mj-lt"/>
              </a:rPr>
              <a:t>Predicted Deaths — Estimated</a:t>
            </a:r>
          </a:p>
          <a:p>
            <a:pPr algn="just"/>
            <a:r>
              <a:rPr lang="en-US" sz="1600" dirty="0">
                <a:latin typeface="+mj-lt"/>
              </a:rPr>
              <a:t>	          based on input trends.</a:t>
            </a:r>
          </a:p>
          <a:p>
            <a:pPr algn="just"/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 Results :</a:t>
            </a:r>
          </a:p>
          <a:p>
            <a:pPr algn="just"/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Intercept : </a:t>
            </a:r>
            <a:r>
              <a:rPr lang="en-US" sz="1600" dirty="0">
                <a:latin typeface="+mj-lt"/>
              </a:rPr>
              <a:t>-1,910.20</a:t>
            </a:r>
          </a:p>
          <a:p>
            <a:pPr algn="just"/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	</a:t>
            </a: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Coefficient : </a:t>
            </a:r>
            <a:r>
              <a:rPr lang="en-US" sz="1600" b="1" dirty="0">
                <a:latin typeface="+mj-lt"/>
              </a:rPr>
              <a:t>0.0257</a:t>
            </a:r>
          </a:p>
          <a:p>
            <a:pPr algn="just"/>
            <a:endParaRPr lang="en-US" sz="1600" dirty="0"/>
          </a:p>
          <a:p>
            <a:pPr algn="just"/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 Performance :</a:t>
            </a:r>
          </a:p>
          <a:p>
            <a:pPr algn="just"/>
            <a:r>
              <a:rPr lang="en-US" sz="1600" dirty="0"/>
              <a:t>	 </a:t>
            </a: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R² Score</a:t>
            </a:r>
            <a:r>
              <a:rPr lang="en-US" sz="1600" b="1" dirty="0"/>
              <a:t> </a:t>
            </a:r>
            <a:r>
              <a:rPr lang="en-US" sz="1600" b="1" dirty="0">
                <a:latin typeface="+mj-lt"/>
              </a:rPr>
              <a:t>: </a:t>
            </a:r>
            <a:r>
              <a:rPr lang="en-US" sz="1600" dirty="0">
                <a:latin typeface="+mj-lt"/>
              </a:rPr>
              <a:t>0.398 — Strong accuracy.</a:t>
            </a:r>
          </a:p>
          <a:p>
            <a:pPr algn="just"/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Mean Squared Error (MSE) : </a:t>
            </a:r>
            <a:r>
              <a:rPr lang="en-US" sz="1600" dirty="0">
                <a:latin typeface="+mj-lt"/>
              </a:rPr>
              <a:t>1.65 Billion</a:t>
            </a:r>
          </a:p>
          <a:p>
            <a:pPr algn="just"/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Mean Absolute Error (MAE) : </a:t>
            </a:r>
            <a:r>
              <a:rPr lang="en-US" sz="1600" dirty="0">
                <a:latin typeface="+mj-lt"/>
              </a:rPr>
              <a:t>30,533</a:t>
            </a:r>
          </a:p>
          <a:p>
            <a:pPr algn="just"/>
            <a:endParaRPr lang="en-US" sz="1600" dirty="0"/>
          </a:p>
          <a:p>
            <a:pPr algn="just"/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Visualization : </a:t>
            </a:r>
            <a:r>
              <a:rPr lang="en-US" sz="1600" dirty="0">
                <a:latin typeface="+mj-lt"/>
              </a:rPr>
              <a:t>Scatter plot — Shows predicted 	vs. actual deaths.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74271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F9B80A-F78C-875E-33B9-D95110054F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9108CC36-0E93-5A0B-68F6-CFA51B5E29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834" y="1412869"/>
            <a:ext cx="5435066" cy="2373263"/>
          </a:xfrm>
        </p:spPr>
        <p:txBody>
          <a:bodyPr>
            <a:noAutofit/>
          </a:bodyPr>
          <a:lstStyle/>
          <a:p>
            <a:pPr algn="ctr"/>
            <a:r>
              <a:rPr 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VISUALIZATION AND DASHBOARD </a:t>
            </a:r>
            <a:br>
              <a:rPr 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 POWER BI )</a:t>
            </a:r>
            <a:endParaRPr lang="en-US" sz="4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51" name="Slide Number Placeholder 50">
            <a:extLst>
              <a:ext uri="{FF2B5EF4-FFF2-40B4-BE49-F238E27FC236}">
                <a16:creationId xmlns:a16="http://schemas.microsoft.com/office/drawing/2014/main" id="{3EA1A8E8-B38A-D81A-BD5D-57953D784EE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985497" y="6483578"/>
            <a:ext cx="846621" cy="365760"/>
          </a:xfrm>
        </p:spPr>
        <p:txBody>
          <a:bodyPr/>
          <a:lstStyle/>
          <a:p>
            <a:fld id="{D1BC2EDA-D519-4F34-BF3F-BFFF500F4B03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CCDA540A-792E-A272-F277-644287762210}"/>
              </a:ext>
            </a:extLst>
          </p:cNvPr>
          <p:cNvPicPr>
            <a:picLocks noGrp="1" noChangeAspect="1"/>
          </p:cNvPicPr>
          <p:nvPr>
            <p:ph sz="quarter" idx="16"/>
          </p:nvPr>
        </p:nvPicPr>
        <p:blipFill>
          <a:blip r:embed="rId2"/>
          <a:stretch>
            <a:fillRect/>
          </a:stretch>
        </p:blipFill>
        <p:spPr>
          <a:xfrm>
            <a:off x="5820697" y="301753"/>
            <a:ext cx="6145161" cy="6083854"/>
          </a:xfrm>
        </p:spPr>
      </p:pic>
    </p:spTree>
    <p:extLst>
      <p:ext uri="{BB962C8B-B14F-4D97-AF65-F5344CB8AC3E}">
        <p14:creationId xmlns:p14="http://schemas.microsoft.com/office/powerpoint/2010/main" val="153090041"/>
      </p:ext>
    </p:extLst>
  </p:cSld>
  <p:clrMapOvr>
    <a:masterClrMapping/>
  </p:clrMapOvr>
</p:sld>
</file>

<file path=ppt/theme/theme1.xml><?xml version="1.0" encoding="utf-8"?>
<a:theme xmlns:a="http://schemas.openxmlformats.org/drawingml/2006/main" name="powerpoint tutorial">
  <a:themeElements>
    <a:clrScheme name="Custom 27">
      <a:dk1>
        <a:srgbClr val="000000"/>
      </a:dk1>
      <a:lt1>
        <a:srgbClr val="FFFFFF"/>
      </a:lt1>
      <a:dk2>
        <a:srgbClr val="005F73"/>
      </a:dk2>
      <a:lt2>
        <a:srgbClr val="E7E6E6"/>
      </a:lt2>
      <a:accent1>
        <a:srgbClr val="6A205F"/>
      </a:accent1>
      <a:accent2>
        <a:srgbClr val="C74F66"/>
      </a:accent2>
      <a:accent3>
        <a:srgbClr val="C40C67"/>
      </a:accent3>
      <a:accent4>
        <a:srgbClr val="FF7675"/>
      </a:accent4>
      <a:accent5>
        <a:srgbClr val="0696D0"/>
      </a:accent5>
      <a:accent6>
        <a:srgbClr val="360070"/>
      </a:accent6>
      <a:hlink>
        <a:srgbClr val="0563C1"/>
      </a:hlink>
      <a:folHlink>
        <a:srgbClr val="954F72"/>
      </a:folHlink>
    </a:clrScheme>
    <a:fontScheme name="Custom 92">
      <a:majorFont>
        <a:latin typeface="Segoe UI Semibold"/>
        <a:ea typeface=""/>
        <a:cs typeface=""/>
      </a:majorFont>
      <a:minorFont>
        <a:latin typeface="Segoe UI 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23161501_Feeling overwhelmed_wac_SL_V2" id="{54A04B33-ABA9-48E3-837F-F7D8E1BC9C01}" vid="{4FC7F71D-D20D-44FB-9BA9-EEFEE62253E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FF3CF614-6894-4A97-80E5-9F658EA3AF0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7D4A114-614A-4F21-A975-61444CD3CFA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DD100F2-74DD-462C-BBFE-2504278ADF72}">
  <ds:schemaRefs>
    <ds:schemaRef ds:uri="http://schemas.openxmlformats.org/package/2006/metadata/core-properties"/>
    <ds:schemaRef ds:uri="http://www.w3.org/XML/1998/namespace"/>
    <ds:schemaRef ds:uri="http://schemas.microsoft.com/sharepoint/v3"/>
    <ds:schemaRef ds:uri="http://schemas.microsoft.com/office/2006/documentManagement/types"/>
    <ds:schemaRef ds:uri="230e9df3-be65-4c73-a93b-d1236ebd677e"/>
    <ds:schemaRef ds:uri="http://purl.org/dc/terms/"/>
    <ds:schemaRef ds:uri="http://schemas.microsoft.com/office/2006/metadata/properties"/>
    <ds:schemaRef ds:uri="16c05727-aa75-4e4a-9b5f-8a80a1165891"/>
    <ds:schemaRef ds:uri="http://purl.org/dc/dcmitype/"/>
    <ds:schemaRef ds:uri="http://schemas.microsoft.com/office/infopath/2007/PartnerControls"/>
    <ds:schemaRef ds:uri="71af3243-3dd4-4a8d-8c0d-dd76da1f02a5"/>
    <ds:schemaRef ds:uri="http://purl.org/dc/elements/1.1/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Feeling overwhelmed</Template>
  <TotalTime>752</TotalTime>
  <Words>1116</Words>
  <Application>Microsoft Office PowerPoint</Application>
  <PresentationFormat>Widescreen</PresentationFormat>
  <Paragraphs>104</Paragraphs>
  <Slides>11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Arial Black</vt:lpstr>
      <vt:lpstr>Calibri</vt:lpstr>
      <vt:lpstr>Segoe UI</vt:lpstr>
      <vt:lpstr>Segoe UI </vt:lpstr>
      <vt:lpstr>powerpoint tutorial</vt:lpstr>
      <vt:lpstr>COVID-19 Data Dashboard &amp; Trend Analysis</vt:lpstr>
      <vt:lpstr>INTRODUCTION </vt:lpstr>
      <vt:lpstr>Tools &amp; Libraries</vt:lpstr>
      <vt:lpstr>DATASET OVERVIEW</vt:lpstr>
      <vt:lpstr>Trend Analysis – Confirmed, Deaths, Recovered</vt:lpstr>
      <vt:lpstr>VACCINATION PROGRESS BY COUNTRY </vt:lpstr>
      <vt:lpstr>COMFIRMED CASES BY COUNTRIES</vt:lpstr>
      <vt:lpstr>PREDICTING DEATHS FROM CONFIRMED CASES</vt:lpstr>
      <vt:lpstr>DATA VISUALIZATION AND DASHBOARD  ( POWER BI )</vt:lpstr>
      <vt:lpstr>KEY INSIGHTS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Shruti Badagandi</dc:creator>
  <cp:lastModifiedBy>Shruti Badagandi</cp:lastModifiedBy>
  <cp:revision>19</cp:revision>
  <dcterms:created xsi:type="dcterms:W3CDTF">2025-05-31T15:21:07Z</dcterms:created>
  <dcterms:modified xsi:type="dcterms:W3CDTF">2025-06-02T09:25:22Z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